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f Downs" initials="JD" lastIdx="1" clrIdx="0">
    <p:extLst>
      <p:ext uri="{19B8F6BF-5375-455C-9EA6-DF929625EA0E}">
        <p15:presenceInfo xmlns:p15="http://schemas.microsoft.com/office/powerpoint/2012/main" userId="ef058f613997ece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9C9497-0654-4456-8226-4B7D8F8CF04B}" v="2524" dt="2019-03-10T17:24:00.784"/>
    <p1510:client id="{DE4A376B-8D5E-4224-90F8-EE5C839BA966}" v="4053" dt="2019-03-11T12:59:05.7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0B79DB03-3985-44AE-8A1B-2757515E4F41}"/>
    <pc:docChg chg="undo custSel mod addSld delSld modSld">
      <pc:chgData name="" userId="ef058f613997ecea" providerId="LiveId" clId="{0B79DB03-3985-44AE-8A1B-2757515E4F41}" dt="2019-03-03T18:59:04.280" v="4693" actId="2165"/>
      <pc:docMkLst>
        <pc:docMk/>
      </pc:docMkLst>
      <pc:sldChg chg="modSp">
        <pc:chgData name="" userId="ef058f613997ecea" providerId="LiveId" clId="{0B79DB03-3985-44AE-8A1B-2757515E4F41}" dt="2019-03-02T15:14:19.765" v="10" actId="20577"/>
        <pc:sldMkLst>
          <pc:docMk/>
          <pc:sldMk cId="925621332" sldId="256"/>
        </pc:sldMkLst>
        <pc:spChg chg="mod">
          <ac:chgData name="" userId="ef058f613997ecea" providerId="LiveId" clId="{0B79DB03-3985-44AE-8A1B-2757515E4F41}" dt="2019-03-02T15:14:11.630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0B79DB03-3985-44AE-8A1B-2757515E4F41}" dt="2019-03-02T15:14:19.765" v="10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DE4A376B-8D5E-4224-90F8-EE5C839BA966}"/>
    <pc:docChg chg="custSel mod addSld delSld modSld">
      <pc:chgData name="" userId="ef058f613997ecea" providerId="LiveId" clId="{DE4A376B-8D5E-4224-90F8-EE5C839BA966}" dt="2019-03-11T12:59:05.797" v="4052" actId="26606"/>
      <pc:docMkLst>
        <pc:docMk/>
      </pc:docMkLst>
      <pc:sldChg chg="modSp">
        <pc:chgData name="" userId="ef058f613997ecea" providerId="LiveId" clId="{DE4A376B-8D5E-4224-90F8-EE5C839BA966}" dt="2019-03-10T17:34:56.873" v="35" actId="20577"/>
        <pc:sldMkLst>
          <pc:docMk/>
          <pc:sldMk cId="925621332" sldId="256"/>
        </pc:sldMkLst>
        <pc:spChg chg="mod">
          <ac:chgData name="" userId="ef058f613997ecea" providerId="LiveId" clId="{DE4A376B-8D5E-4224-90F8-EE5C839BA966}" dt="2019-03-10T17:34:47.584" v="16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DE4A376B-8D5E-4224-90F8-EE5C839BA966}" dt="2019-03-10T17:34:56.873" v="35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 add">
        <pc:chgData name="" userId="ef058f613997ecea" providerId="LiveId" clId="{DE4A376B-8D5E-4224-90F8-EE5C839BA966}" dt="2019-03-10T17:54:52.159" v="598" actId="27636"/>
        <pc:sldMkLst>
          <pc:docMk/>
          <pc:sldMk cId="1304644795" sldId="257"/>
        </pc:sldMkLst>
        <pc:spChg chg="mod">
          <ac:chgData name="" userId="ef058f613997ecea" providerId="LiveId" clId="{DE4A376B-8D5E-4224-90F8-EE5C839BA966}" dt="2019-03-10T17:35:17.697" v="68" actId="20577"/>
          <ac:spMkLst>
            <pc:docMk/>
            <pc:sldMk cId="1304644795" sldId="257"/>
            <ac:spMk id="2" creationId="{8A1D03F6-819F-4440-B812-4B5D4A7C1E2C}"/>
          </ac:spMkLst>
        </pc:spChg>
        <pc:spChg chg="mod">
          <ac:chgData name="" userId="ef058f613997ecea" providerId="LiveId" clId="{DE4A376B-8D5E-4224-90F8-EE5C839BA966}" dt="2019-03-10T17:54:52.159" v="598" actId="27636"/>
          <ac:spMkLst>
            <pc:docMk/>
            <pc:sldMk cId="1304644795" sldId="257"/>
            <ac:spMk id="3" creationId="{83FC7930-AEC9-4C66-AB06-C968F63688DD}"/>
          </ac:spMkLst>
        </pc:spChg>
      </pc:sldChg>
      <pc:sldChg chg="del">
        <pc:chgData name="" userId="ef058f613997ecea" providerId="LiveId" clId="{DE4A376B-8D5E-4224-90F8-EE5C839BA966}" dt="2019-03-10T17:34:39.290" v="0" actId="2696"/>
        <pc:sldMkLst>
          <pc:docMk/>
          <pc:sldMk cId="4217705229" sldId="257"/>
        </pc:sldMkLst>
      </pc:sldChg>
      <pc:sldChg chg="del">
        <pc:chgData name="" userId="ef058f613997ecea" providerId="LiveId" clId="{DE4A376B-8D5E-4224-90F8-EE5C839BA966}" dt="2019-03-10T17:34:39.653" v="1" actId="2696"/>
        <pc:sldMkLst>
          <pc:docMk/>
          <pc:sldMk cId="651248269" sldId="258"/>
        </pc:sldMkLst>
      </pc:sldChg>
      <pc:sldChg chg="modSp add">
        <pc:chgData name="" userId="ef058f613997ecea" providerId="LiveId" clId="{DE4A376B-8D5E-4224-90F8-EE5C839BA966}" dt="2019-03-10T18:02:32.540" v="822" actId="20577"/>
        <pc:sldMkLst>
          <pc:docMk/>
          <pc:sldMk cId="1543304772" sldId="258"/>
        </pc:sldMkLst>
        <pc:spChg chg="mod">
          <ac:chgData name="" userId="ef058f613997ecea" providerId="LiveId" clId="{DE4A376B-8D5E-4224-90F8-EE5C839BA966}" dt="2019-03-10T17:55:26.484" v="621" actId="20577"/>
          <ac:spMkLst>
            <pc:docMk/>
            <pc:sldMk cId="1543304772" sldId="258"/>
            <ac:spMk id="2" creationId="{BABA072D-5BCE-4A0F-8F63-6CA949D7A060}"/>
          </ac:spMkLst>
        </pc:spChg>
        <pc:spChg chg="mod">
          <ac:chgData name="" userId="ef058f613997ecea" providerId="LiveId" clId="{DE4A376B-8D5E-4224-90F8-EE5C839BA966}" dt="2019-03-10T18:02:32.540" v="822" actId="20577"/>
          <ac:spMkLst>
            <pc:docMk/>
            <pc:sldMk cId="1543304772" sldId="258"/>
            <ac:spMk id="3" creationId="{6C4F932C-CE2C-4F6B-9229-448303D8A4B2}"/>
          </ac:spMkLst>
        </pc:spChg>
      </pc:sldChg>
      <pc:sldChg chg="del">
        <pc:chgData name="" userId="ef058f613997ecea" providerId="LiveId" clId="{DE4A376B-8D5E-4224-90F8-EE5C839BA966}" dt="2019-03-10T17:34:39.989" v="2" actId="2696"/>
        <pc:sldMkLst>
          <pc:docMk/>
          <pc:sldMk cId="1182514430" sldId="259"/>
        </pc:sldMkLst>
      </pc:sldChg>
      <pc:sldChg chg="modSp add">
        <pc:chgData name="" userId="ef058f613997ecea" providerId="LiveId" clId="{DE4A376B-8D5E-4224-90F8-EE5C839BA966}" dt="2019-03-10T18:13:59.946" v="1057" actId="20577"/>
        <pc:sldMkLst>
          <pc:docMk/>
          <pc:sldMk cId="2105124964" sldId="259"/>
        </pc:sldMkLst>
        <pc:spChg chg="mod">
          <ac:chgData name="" userId="ef058f613997ecea" providerId="LiveId" clId="{DE4A376B-8D5E-4224-90F8-EE5C839BA966}" dt="2019-03-10T18:09:53.690" v="1001" actId="20577"/>
          <ac:spMkLst>
            <pc:docMk/>
            <pc:sldMk cId="2105124964" sldId="259"/>
            <ac:spMk id="2" creationId="{D5CFEBDB-F190-4A8A-A240-3993FB7BD184}"/>
          </ac:spMkLst>
        </pc:spChg>
        <pc:spChg chg="mod">
          <ac:chgData name="" userId="ef058f613997ecea" providerId="LiveId" clId="{DE4A376B-8D5E-4224-90F8-EE5C839BA966}" dt="2019-03-10T18:13:59.946" v="1057" actId="20577"/>
          <ac:spMkLst>
            <pc:docMk/>
            <pc:sldMk cId="2105124964" sldId="259"/>
            <ac:spMk id="3" creationId="{C5F70FD5-2462-4164-9A2A-876A44F98778}"/>
          </ac:spMkLst>
        </pc:spChg>
      </pc:sldChg>
      <pc:sldChg chg="modSp add">
        <pc:chgData name="" userId="ef058f613997ecea" providerId="LiveId" clId="{DE4A376B-8D5E-4224-90F8-EE5C839BA966}" dt="2019-03-10T18:23:48.884" v="1266" actId="20577"/>
        <pc:sldMkLst>
          <pc:docMk/>
          <pc:sldMk cId="838786458" sldId="260"/>
        </pc:sldMkLst>
        <pc:spChg chg="mod">
          <ac:chgData name="" userId="ef058f613997ecea" providerId="LiveId" clId="{DE4A376B-8D5E-4224-90F8-EE5C839BA966}" dt="2019-03-10T18:14:30.779" v="1063" actId="20577"/>
          <ac:spMkLst>
            <pc:docMk/>
            <pc:sldMk cId="838786458" sldId="260"/>
            <ac:spMk id="2" creationId="{94FF3939-1874-4705-B24B-7029CFB938E0}"/>
          </ac:spMkLst>
        </pc:spChg>
        <pc:spChg chg="mod">
          <ac:chgData name="" userId="ef058f613997ecea" providerId="LiveId" clId="{DE4A376B-8D5E-4224-90F8-EE5C839BA966}" dt="2019-03-10T18:23:48.884" v="1266" actId="20577"/>
          <ac:spMkLst>
            <pc:docMk/>
            <pc:sldMk cId="838786458" sldId="260"/>
            <ac:spMk id="3" creationId="{0F15D08D-0FFC-4C6D-B11D-A9D07A0B6159}"/>
          </ac:spMkLst>
        </pc:spChg>
      </pc:sldChg>
      <pc:sldChg chg="del">
        <pc:chgData name="" userId="ef058f613997ecea" providerId="LiveId" clId="{DE4A376B-8D5E-4224-90F8-EE5C839BA966}" dt="2019-03-10T17:34:40.251" v="3" actId="2696"/>
        <pc:sldMkLst>
          <pc:docMk/>
          <pc:sldMk cId="2852889716" sldId="260"/>
        </pc:sldMkLst>
      </pc:sldChg>
      <pc:sldChg chg="del">
        <pc:chgData name="" userId="ef058f613997ecea" providerId="LiveId" clId="{DE4A376B-8D5E-4224-90F8-EE5C839BA966}" dt="2019-03-10T17:34:40.504" v="4" actId="2696"/>
        <pc:sldMkLst>
          <pc:docMk/>
          <pc:sldMk cId="2243523253" sldId="261"/>
        </pc:sldMkLst>
      </pc:sldChg>
      <pc:sldChg chg="modSp add">
        <pc:chgData name="" userId="ef058f613997ecea" providerId="LiveId" clId="{DE4A376B-8D5E-4224-90F8-EE5C839BA966}" dt="2019-03-10T18:28:16.135" v="1533" actId="20577"/>
        <pc:sldMkLst>
          <pc:docMk/>
          <pc:sldMk cId="3890404467" sldId="261"/>
        </pc:sldMkLst>
        <pc:spChg chg="mod">
          <ac:chgData name="" userId="ef058f613997ecea" providerId="LiveId" clId="{DE4A376B-8D5E-4224-90F8-EE5C839BA966}" dt="2019-03-10T18:26:09.022" v="1296" actId="20577"/>
          <ac:spMkLst>
            <pc:docMk/>
            <pc:sldMk cId="3890404467" sldId="261"/>
            <ac:spMk id="2" creationId="{96241940-7D41-423E-8C21-38416874C4AD}"/>
          </ac:spMkLst>
        </pc:spChg>
        <pc:spChg chg="mod">
          <ac:chgData name="" userId="ef058f613997ecea" providerId="LiveId" clId="{DE4A376B-8D5E-4224-90F8-EE5C839BA966}" dt="2019-03-10T18:28:16.135" v="1533" actId="20577"/>
          <ac:spMkLst>
            <pc:docMk/>
            <pc:sldMk cId="3890404467" sldId="261"/>
            <ac:spMk id="3" creationId="{CBF45ABA-B76A-48A7-B95C-D7072FB0CE3B}"/>
          </ac:spMkLst>
        </pc:spChg>
      </pc:sldChg>
      <pc:sldChg chg="del">
        <pc:chgData name="" userId="ef058f613997ecea" providerId="LiveId" clId="{DE4A376B-8D5E-4224-90F8-EE5C839BA966}" dt="2019-03-10T17:34:40.744" v="5" actId="2696"/>
        <pc:sldMkLst>
          <pc:docMk/>
          <pc:sldMk cId="513163377" sldId="262"/>
        </pc:sldMkLst>
      </pc:sldChg>
      <pc:sldChg chg="modSp add">
        <pc:chgData name="" userId="ef058f613997ecea" providerId="LiveId" clId="{DE4A376B-8D5E-4224-90F8-EE5C839BA966}" dt="2019-03-10T18:38:33.184" v="2199" actId="14"/>
        <pc:sldMkLst>
          <pc:docMk/>
          <pc:sldMk cId="2604151134" sldId="262"/>
        </pc:sldMkLst>
        <pc:spChg chg="mod">
          <ac:chgData name="" userId="ef058f613997ecea" providerId="LiveId" clId="{DE4A376B-8D5E-4224-90F8-EE5C839BA966}" dt="2019-03-10T18:38:20.071" v="2193" actId="20577"/>
          <ac:spMkLst>
            <pc:docMk/>
            <pc:sldMk cId="2604151134" sldId="262"/>
            <ac:spMk id="2" creationId="{79C19F49-CAE2-4C98-A813-3FAA757910B2}"/>
          </ac:spMkLst>
        </pc:spChg>
        <pc:spChg chg="mod">
          <ac:chgData name="" userId="ef058f613997ecea" providerId="LiveId" clId="{DE4A376B-8D5E-4224-90F8-EE5C839BA966}" dt="2019-03-10T18:38:33.184" v="2199" actId="14"/>
          <ac:spMkLst>
            <pc:docMk/>
            <pc:sldMk cId="2604151134" sldId="262"/>
            <ac:spMk id="3" creationId="{94228CF7-49F4-42A0-8CFF-D55B452DE5A7}"/>
          </ac:spMkLst>
        </pc:spChg>
      </pc:sldChg>
      <pc:sldChg chg="modSp add">
        <pc:chgData name="" userId="ef058f613997ecea" providerId="LiveId" clId="{DE4A376B-8D5E-4224-90F8-EE5C839BA966}" dt="2019-03-10T18:38:37.792" v="2203" actId="14"/>
        <pc:sldMkLst>
          <pc:docMk/>
          <pc:sldMk cId="962989848" sldId="263"/>
        </pc:sldMkLst>
        <pc:spChg chg="mod">
          <ac:chgData name="" userId="ef058f613997ecea" providerId="LiveId" clId="{DE4A376B-8D5E-4224-90F8-EE5C839BA966}" dt="2019-03-10T18:37:52.184" v="2181" actId="27636"/>
          <ac:spMkLst>
            <pc:docMk/>
            <pc:sldMk cId="962989848" sldId="263"/>
            <ac:spMk id="2" creationId="{4A9C9BB6-E4DF-4608-B0A9-7F0DDC3865AC}"/>
          </ac:spMkLst>
        </pc:spChg>
        <pc:spChg chg="mod">
          <ac:chgData name="" userId="ef058f613997ecea" providerId="LiveId" clId="{DE4A376B-8D5E-4224-90F8-EE5C839BA966}" dt="2019-03-10T18:38:37.792" v="2203" actId="14"/>
          <ac:spMkLst>
            <pc:docMk/>
            <pc:sldMk cId="962989848" sldId="263"/>
            <ac:spMk id="3" creationId="{C8A6C9B5-D4E1-4F8E-9F91-922A66043AE2}"/>
          </ac:spMkLst>
        </pc:spChg>
      </pc:sldChg>
      <pc:sldChg chg="del">
        <pc:chgData name="" userId="ef058f613997ecea" providerId="LiveId" clId="{DE4A376B-8D5E-4224-90F8-EE5C839BA966}" dt="2019-03-10T17:34:40.998" v="6" actId="2696"/>
        <pc:sldMkLst>
          <pc:docMk/>
          <pc:sldMk cId="1654358894" sldId="263"/>
        </pc:sldMkLst>
      </pc:sldChg>
      <pc:sldChg chg="del">
        <pc:chgData name="" userId="ef058f613997ecea" providerId="LiveId" clId="{DE4A376B-8D5E-4224-90F8-EE5C839BA966}" dt="2019-03-10T17:34:41.240" v="7" actId="2696"/>
        <pc:sldMkLst>
          <pc:docMk/>
          <pc:sldMk cId="1326586519" sldId="264"/>
        </pc:sldMkLst>
      </pc:sldChg>
      <pc:sldChg chg="modSp add">
        <pc:chgData name="" userId="ef058f613997ecea" providerId="LiveId" clId="{DE4A376B-8D5E-4224-90F8-EE5C839BA966}" dt="2019-03-10T18:38:40.719" v="2205" actId="14"/>
        <pc:sldMkLst>
          <pc:docMk/>
          <pc:sldMk cId="3773461890" sldId="264"/>
        </pc:sldMkLst>
        <pc:spChg chg="mod">
          <ac:chgData name="" userId="ef058f613997ecea" providerId="LiveId" clId="{DE4A376B-8D5E-4224-90F8-EE5C839BA966}" dt="2019-03-10T18:37:45.097" v="2175" actId="27636"/>
          <ac:spMkLst>
            <pc:docMk/>
            <pc:sldMk cId="3773461890" sldId="264"/>
            <ac:spMk id="2" creationId="{707CD1F8-A627-443F-A04D-C53A3EEA6764}"/>
          </ac:spMkLst>
        </pc:spChg>
        <pc:spChg chg="mod">
          <ac:chgData name="" userId="ef058f613997ecea" providerId="LiveId" clId="{DE4A376B-8D5E-4224-90F8-EE5C839BA966}" dt="2019-03-10T18:38:40.719" v="2205" actId="14"/>
          <ac:spMkLst>
            <pc:docMk/>
            <pc:sldMk cId="3773461890" sldId="264"/>
            <ac:spMk id="3" creationId="{27A3E218-164C-46D9-A754-2AA0F9C218A4}"/>
          </ac:spMkLst>
        </pc:spChg>
      </pc:sldChg>
      <pc:sldChg chg="del">
        <pc:chgData name="" userId="ef058f613997ecea" providerId="LiveId" clId="{DE4A376B-8D5E-4224-90F8-EE5C839BA966}" dt="2019-03-10T17:34:41.491" v="8" actId="2696"/>
        <pc:sldMkLst>
          <pc:docMk/>
          <pc:sldMk cId="696986006" sldId="265"/>
        </pc:sldMkLst>
      </pc:sldChg>
      <pc:sldChg chg="modSp add">
        <pc:chgData name="" userId="ef058f613997ecea" providerId="LiveId" clId="{DE4A376B-8D5E-4224-90F8-EE5C839BA966}" dt="2019-03-10T18:40:39.194" v="2379" actId="20577"/>
        <pc:sldMkLst>
          <pc:docMk/>
          <pc:sldMk cId="2353314938" sldId="265"/>
        </pc:sldMkLst>
        <pc:spChg chg="mod">
          <ac:chgData name="" userId="ef058f613997ecea" providerId="LiveId" clId="{DE4A376B-8D5E-4224-90F8-EE5C839BA966}" dt="2019-03-10T18:37:35.533" v="2169" actId="20577"/>
          <ac:spMkLst>
            <pc:docMk/>
            <pc:sldMk cId="2353314938" sldId="265"/>
            <ac:spMk id="2" creationId="{2448B203-020C-438A-8FB9-3B687506B03E}"/>
          </ac:spMkLst>
        </pc:spChg>
        <pc:spChg chg="mod">
          <ac:chgData name="" userId="ef058f613997ecea" providerId="LiveId" clId="{DE4A376B-8D5E-4224-90F8-EE5C839BA966}" dt="2019-03-10T18:40:39.194" v="2379" actId="20577"/>
          <ac:spMkLst>
            <pc:docMk/>
            <pc:sldMk cId="2353314938" sldId="265"/>
            <ac:spMk id="3" creationId="{F0113F00-4F31-4C8B-873D-672FEE616DCB}"/>
          </ac:spMkLst>
        </pc:spChg>
      </pc:sldChg>
      <pc:sldChg chg="del">
        <pc:chgData name="" userId="ef058f613997ecea" providerId="LiveId" clId="{DE4A376B-8D5E-4224-90F8-EE5C839BA966}" dt="2019-03-10T17:34:41.808" v="9" actId="2696"/>
        <pc:sldMkLst>
          <pc:docMk/>
          <pc:sldMk cId="3497174297" sldId="266"/>
        </pc:sldMkLst>
      </pc:sldChg>
      <pc:sldChg chg="addSp modSp add mod setBg">
        <pc:chgData name="" userId="ef058f613997ecea" providerId="LiveId" clId="{DE4A376B-8D5E-4224-90F8-EE5C839BA966}" dt="2019-03-11T12:35:49.092" v="3416" actId="20577"/>
        <pc:sldMkLst>
          <pc:docMk/>
          <pc:sldMk cId="3683526061" sldId="266"/>
        </pc:sldMkLst>
        <pc:spChg chg="mod">
          <ac:chgData name="" userId="ef058f613997ecea" providerId="LiveId" clId="{DE4A376B-8D5E-4224-90F8-EE5C839BA966}" dt="2019-03-10T18:56:42.596" v="2862" actId="26606"/>
          <ac:spMkLst>
            <pc:docMk/>
            <pc:sldMk cId="3683526061" sldId="266"/>
            <ac:spMk id="2" creationId="{C86C7E11-1F79-4408-9604-DC3CBCA93967}"/>
          </ac:spMkLst>
        </pc:spChg>
        <pc:spChg chg="mod">
          <ac:chgData name="" userId="ef058f613997ecea" providerId="LiveId" clId="{DE4A376B-8D5E-4224-90F8-EE5C839BA966}" dt="2019-03-11T12:35:49.092" v="3416" actId="20577"/>
          <ac:spMkLst>
            <pc:docMk/>
            <pc:sldMk cId="3683526061" sldId="266"/>
            <ac:spMk id="3" creationId="{A6650522-0C9C-45E4-8C6A-D4175394B362}"/>
          </ac:spMkLst>
        </pc:spChg>
        <pc:picChg chg="add mod">
          <ac:chgData name="" userId="ef058f613997ecea" providerId="LiveId" clId="{DE4A376B-8D5E-4224-90F8-EE5C839BA966}" dt="2019-03-10T18:57:37.962" v="2866" actId="26606"/>
          <ac:picMkLst>
            <pc:docMk/>
            <pc:sldMk cId="3683526061" sldId="266"/>
            <ac:picMk id="4" creationId="{57BA2848-116C-45B4-9522-5CEA530813FA}"/>
          </ac:picMkLst>
        </pc:picChg>
        <pc:picChg chg="add mod">
          <ac:chgData name="" userId="ef058f613997ecea" providerId="LiveId" clId="{DE4A376B-8D5E-4224-90F8-EE5C839BA966}" dt="2019-03-10T18:57:37.962" v="2866" actId="26606"/>
          <ac:picMkLst>
            <pc:docMk/>
            <pc:sldMk cId="3683526061" sldId="266"/>
            <ac:picMk id="5" creationId="{F3EA0458-41FB-4FBB-8DE6-961D6B3E8696}"/>
          </ac:picMkLst>
        </pc:picChg>
      </pc:sldChg>
      <pc:sldChg chg="modSp add">
        <pc:chgData name="" userId="ef058f613997ecea" providerId="LiveId" clId="{DE4A376B-8D5E-4224-90F8-EE5C839BA966}" dt="2019-03-10T19:05:59.947" v="3331" actId="20577"/>
        <pc:sldMkLst>
          <pc:docMk/>
          <pc:sldMk cId="1124350111" sldId="267"/>
        </pc:sldMkLst>
        <pc:spChg chg="mod">
          <ac:chgData name="" userId="ef058f613997ecea" providerId="LiveId" clId="{DE4A376B-8D5E-4224-90F8-EE5C839BA966}" dt="2019-03-10T19:00:11.391" v="2944" actId="20577"/>
          <ac:spMkLst>
            <pc:docMk/>
            <pc:sldMk cId="1124350111" sldId="267"/>
            <ac:spMk id="2" creationId="{5E9EEBEA-B7BE-4748-818D-D28C4DE85C56}"/>
          </ac:spMkLst>
        </pc:spChg>
        <pc:spChg chg="mod">
          <ac:chgData name="" userId="ef058f613997ecea" providerId="LiveId" clId="{DE4A376B-8D5E-4224-90F8-EE5C839BA966}" dt="2019-03-10T19:05:59.947" v="3331" actId="20577"/>
          <ac:spMkLst>
            <pc:docMk/>
            <pc:sldMk cId="1124350111" sldId="267"/>
            <ac:spMk id="3" creationId="{E8769060-FD48-410E-8AD9-328829CD9B78}"/>
          </ac:spMkLst>
        </pc:spChg>
      </pc:sldChg>
      <pc:sldChg chg="del">
        <pc:chgData name="" userId="ef058f613997ecea" providerId="LiveId" clId="{DE4A376B-8D5E-4224-90F8-EE5C839BA966}" dt="2019-03-10T17:34:42" v="10" actId="2696"/>
        <pc:sldMkLst>
          <pc:docMk/>
          <pc:sldMk cId="1156222015" sldId="267"/>
        </pc:sldMkLst>
      </pc:sldChg>
      <pc:sldChg chg="del">
        <pc:chgData name="" userId="ef058f613997ecea" providerId="LiveId" clId="{DE4A376B-8D5E-4224-90F8-EE5C839BA966}" dt="2019-03-10T17:34:42.248" v="11" actId="2696"/>
        <pc:sldMkLst>
          <pc:docMk/>
          <pc:sldMk cId="1584181990" sldId="268"/>
        </pc:sldMkLst>
      </pc:sldChg>
      <pc:sldChg chg="addSp delSp modSp add mod setBg">
        <pc:chgData name="" userId="ef058f613997ecea" providerId="LiveId" clId="{DE4A376B-8D5E-4224-90F8-EE5C839BA966}" dt="2019-03-10T19:08:11.666" v="3352" actId="26606"/>
        <pc:sldMkLst>
          <pc:docMk/>
          <pc:sldMk cId="2733032092" sldId="268"/>
        </pc:sldMkLst>
        <pc:spChg chg="mod">
          <ac:chgData name="" userId="ef058f613997ecea" providerId="LiveId" clId="{DE4A376B-8D5E-4224-90F8-EE5C839BA966}" dt="2019-03-10T19:08:11.666" v="3352" actId="26606"/>
          <ac:spMkLst>
            <pc:docMk/>
            <pc:sldMk cId="2733032092" sldId="268"/>
            <ac:spMk id="2" creationId="{FB5581CB-D15D-43D7-838E-4C78BCEB64A2}"/>
          </ac:spMkLst>
        </pc:spChg>
        <pc:spChg chg="del mod">
          <ac:chgData name="" userId="ef058f613997ecea" providerId="LiveId" clId="{DE4A376B-8D5E-4224-90F8-EE5C839BA966}" dt="2019-03-10T19:08:05.360" v="3351"/>
          <ac:spMkLst>
            <pc:docMk/>
            <pc:sldMk cId="2733032092" sldId="268"/>
            <ac:spMk id="3" creationId="{4AD05609-4887-4089-B4F3-28DAB7F59A98}"/>
          </ac:spMkLst>
        </pc:spChg>
        <pc:spChg chg="add">
          <ac:chgData name="" userId="ef058f613997ecea" providerId="LiveId" clId="{DE4A376B-8D5E-4224-90F8-EE5C839BA966}" dt="2019-03-10T19:08:11.666" v="3352" actId="26606"/>
          <ac:spMkLst>
            <pc:docMk/>
            <pc:sldMk cId="2733032092" sldId="268"/>
            <ac:spMk id="9" creationId="{0CABCAE3-64FC-4149-819F-2C1812824154}"/>
          </ac:spMkLst>
        </pc:spChg>
        <pc:spChg chg="add">
          <ac:chgData name="" userId="ef058f613997ecea" providerId="LiveId" clId="{DE4A376B-8D5E-4224-90F8-EE5C839BA966}" dt="2019-03-10T19:08:11.666" v="3352" actId="26606"/>
          <ac:spMkLst>
            <pc:docMk/>
            <pc:sldMk cId="2733032092" sldId="268"/>
            <ac:spMk id="17" creationId="{2FA7AD0A-1871-4DF8-9235-F49D0513B9C1}"/>
          </ac:spMkLst>
        </pc:spChg>
        <pc:spChg chg="add">
          <ac:chgData name="" userId="ef058f613997ecea" providerId="LiveId" clId="{DE4A376B-8D5E-4224-90F8-EE5C839BA966}" dt="2019-03-10T19:08:11.666" v="3352" actId="26606"/>
          <ac:spMkLst>
            <pc:docMk/>
            <pc:sldMk cId="2733032092" sldId="268"/>
            <ac:spMk id="19" creationId="{36B04CFB-FAE5-47DD-9B3E-4E9BA7A89CC1}"/>
          </ac:spMkLst>
        </pc:spChg>
        <pc:spChg chg="add">
          <ac:chgData name="" userId="ef058f613997ecea" providerId="LiveId" clId="{DE4A376B-8D5E-4224-90F8-EE5C839BA966}" dt="2019-03-10T19:08:11.666" v="3352" actId="26606"/>
          <ac:spMkLst>
            <pc:docMk/>
            <pc:sldMk cId="2733032092" sldId="268"/>
            <ac:spMk id="27" creationId="{622F7FD7-8884-4FD5-95AB-0B5C6033ADF7}"/>
          </ac:spMkLst>
        </pc:spChg>
        <pc:grpChg chg="add">
          <ac:chgData name="" userId="ef058f613997ecea" providerId="LiveId" clId="{DE4A376B-8D5E-4224-90F8-EE5C839BA966}" dt="2019-03-10T19:08:11.666" v="3352" actId="26606"/>
          <ac:grpSpMkLst>
            <pc:docMk/>
            <pc:sldMk cId="2733032092" sldId="268"/>
            <ac:grpSpMk id="23" creationId="{E8ACF89C-CFC3-4D68-B3C4-2BEFB7BBE5F7}"/>
          </ac:grpSpMkLst>
        </pc:grpChg>
        <pc:picChg chg="add mod">
          <ac:chgData name="" userId="ef058f613997ecea" providerId="LiveId" clId="{DE4A376B-8D5E-4224-90F8-EE5C839BA966}" dt="2019-03-10T19:08:11.666" v="3352" actId="26606"/>
          <ac:picMkLst>
            <pc:docMk/>
            <pc:sldMk cId="2733032092" sldId="268"/>
            <ac:picMk id="4" creationId="{8C53D33A-4B61-4B2E-A96F-377836D634D1}"/>
          </ac:picMkLst>
        </pc:picChg>
        <pc:picChg chg="add">
          <ac:chgData name="" userId="ef058f613997ecea" providerId="LiveId" clId="{DE4A376B-8D5E-4224-90F8-EE5C839BA966}" dt="2019-03-10T19:08:11.666" v="3352" actId="26606"/>
          <ac:picMkLst>
            <pc:docMk/>
            <pc:sldMk cId="2733032092" sldId="268"/>
            <ac:picMk id="11" creationId="{012FDCFE-9AD2-4D8A-8CBF-B3AA37EBF6DD}"/>
          </ac:picMkLst>
        </pc:picChg>
        <pc:picChg chg="add">
          <ac:chgData name="" userId="ef058f613997ecea" providerId="LiveId" clId="{DE4A376B-8D5E-4224-90F8-EE5C839BA966}" dt="2019-03-10T19:08:11.666" v="3352" actId="26606"/>
          <ac:picMkLst>
            <pc:docMk/>
            <pc:sldMk cId="2733032092" sldId="268"/>
            <ac:picMk id="29" creationId="{16EFE474-4FE0-4E8F-8F09-5ED2C9E76A84}"/>
          </ac:picMkLst>
        </pc:picChg>
        <pc:cxnChg chg="add">
          <ac:chgData name="" userId="ef058f613997ecea" providerId="LiveId" clId="{DE4A376B-8D5E-4224-90F8-EE5C839BA966}" dt="2019-03-10T19:08:11.666" v="3352" actId="26606"/>
          <ac:cxnSpMkLst>
            <pc:docMk/>
            <pc:sldMk cId="2733032092" sldId="268"/>
            <ac:cxnSpMk id="13" creationId="{FBD463FC-4CA8-4FF4-85A3-AF9F4B98D210}"/>
          </ac:cxnSpMkLst>
        </pc:cxnChg>
        <pc:cxnChg chg="add">
          <ac:chgData name="" userId="ef058f613997ecea" providerId="LiveId" clId="{DE4A376B-8D5E-4224-90F8-EE5C839BA966}" dt="2019-03-10T19:08:11.666" v="3352" actId="26606"/>
          <ac:cxnSpMkLst>
            <pc:docMk/>
            <pc:sldMk cId="2733032092" sldId="268"/>
            <ac:cxnSpMk id="15" creationId="{BECF35C3-8B44-4F4B-BD25-4C01823DB22A}"/>
          </ac:cxnSpMkLst>
        </pc:cxnChg>
        <pc:cxnChg chg="add">
          <ac:chgData name="" userId="ef058f613997ecea" providerId="LiveId" clId="{DE4A376B-8D5E-4224-90F8-EE5C839BA966}" dt="2019-03-10T19:08:11.666" v="3352" actId="26606"/>
          <ac:cxnSpMkLst>
            <pc:docMk/>
            <pc:sldMk cId="2733032092" sldId="268"/>
            <ac:cxnSpMk id="21" creationId="{EE68D41B-9286-479F-9AB7-678C8E348D71}"/>
          </ac:cxnSpMkLst>
        </pc:cxnChg>
        <pc:cxnChg chg="add">
          <ac:chgData name="" userId="ef058f613997ecea" providerId="LiveId" clId="{DE4A376B-8D5E-4224-90F8-EE5C839BA966}" dt="2019-03-10T19:08:11.666" v="3352" actId="26606"/>
          <ac:cxnSpMkLst>
            <pc:docMk/>
            <pc:sldMk cId="2733032092" sldId="268"/>
            <ac:cxnSpMk id="31" creationId="{CF8B8C81-54DC-4AF5-B682-3A2C70A6B55C}"/>
          </ac:cxnSpMkLst>
        </pc:cxnChg>
      </pc:sldChg>
      <pc:sldChg chg="addSp delSp modSp add addCm">
        <pc:chgData name="" userId="ef058f613997ecea" providerId="LiveId" clId="{DE4A376B-8D5E-4224-90F8-EE5C839BA966}" dt="2019-03-11T12:50:48.965" v="3711" actId="11529"/>
        <pc:sldMkLst>
          <pc:docMk/>
          <pc:sldMk cId="3698546240" sldId="269"/>
        </pc:sldMkLst>
        <pc:spChg chg="mod">
          <ac:chgData name="" userId="ef058f613997ecea" providerId="LiveId" clId="{DE4A376B-8D5E-4224-90F8-EE5C839BA966}" dt="2019-03-10T19:09:29.737" v="3406" actId="20577"/>
          <ac:spMkLst>
            <pc:docMk/>
            <pc:sldMk cId="3698546240" sldId="269"/>
            <ac:spMk id="2" creationId="{3434D287-1457-4F4A-B33C-12A8C10E950C}"/>
          </ac:spMkLst>
        </pc:spChg>
        <pc:spChg chg="del mod">
          <ac:chgData name="" userId="ef058f613997ecea" providerId="LiveId" clId="{DE4A376B-8D5E-4224-90F8-EE5C839BA966}" dt="2019-03-11T12:40:29.859" v="3582"/>
          <ac:spMkLst>
            <pc:docMk/>
            <pc:sldMk cId="3698546240" sldId="269"/>
            <ac:spMk id="3" creationId="{1CC1525D-10F7-452C-852D-A879B2451B8C}"/>
          </ac:spMkLst>
        </pc:spChg>
        <pc:spChg chg="add mod">
          <ac:chgData name="" userId="ef058f613997ecea" providerId="LiveId" clId="{DE4A376B-8D5E-4224-90F8-EE5C839BA966}" dt="2019-03-11T12:41:37.735" v="3613" actId="1076"/>
          <ac:spMkLst>
            <pc:docMk/>
            <pc:sldMk cId="3698546240" sldId="269"/>
            <ac:spMk id="5" creationId="{72CA8604-CD74-45C7-BF36-68FD2F4B8AFB}"/>
          </ac:spMkLst>
        </pc:spChg>
        <pc:spChg chg="add mod">
          <ac:chgData name="" userId="ef058f613997ecea" providerId="LiveId" clId="{DE4A376B-8D5E-4224-90F8-EE5C839BA966}" dt="2019-03-11T12:42:11.624" v="3627" actId="1076"/>
          <ac:spMkLst>
            <pc:docMk/>
            <pc:sldMk cId="3698546240" sldId="269"/>
            <ac:spMk id="8" creationId="{09BE88EC-A62A-497A-90E0-656AF69030B6}"/>
          </ac:spMkLst>
        </pc:spChg>
        <pc:spChg chg="add mod">
          <ac:chgData name="" userId="ef058f613997ecea" providerId="LiveId" clId="{DE4A376B-8D5E-4224-90F8-EE5C839BA966}" dt="2019-03-11T12:43:05.835" v="3632" actId="1076"/>
          <ac:spMkLst>
            <pc:docMk/>
            <pc:sldMk cId="3698546240" sldId="269"/>
            <ac:spMk id="11" creationId="{08B9739F-9D11-41A9-8D23-066D48FF6BA8}"/>
          </ac:spMkLst>
        </pc:spChg>
        <pc:spChg chg="add mod">
          <ac:chgData name="" userId="ef058f613997ecea" providerId="LiveId" clId="{DE4A376B-8D5E-4224-90F8-EE5C839BA966}" dt="2019-03-11T12:45:01.110" v="3671" actId="1076"/>
          <ac:spMkLst>
            <pc:docMk/>
            <pc:sldMk cId="3698546240" sldId="269"/>
            <ac:spMk id="12" creationId="{742B8DA2-0D86-4BEC-9379-BC758313C1E2}"/>
          </ac:spMkLst>
        </pc:spChg>
        <pc:spChg chg="add mod">
          <ac:chgData name="" userId="ef058f613997ecea" providerId="LiveId" clId="{DE4A376B-8D5E-4224-90F8-EE5C839BA966}" dt="2019-03-11T12:44:02.792" v="3662" actId="1076"/>
          <ac:spMkLst>
            <pc:docMk/>
            <pc:sldMk cId="3698546240" sldId="269"/>
            <ac:spMk id="15" creationId="{C084EACF-1331-4B4B-9717-0FAE78E19787}"/>
          </ac:spMkLst>
        </pc:spChg>
        <pc:spChg chg="add mod">
          <ac:chgData name="" userId="ef058f613997ecea" providerId="LiveId" clId="{DE4A376B-8D5E-4224-90F8-EE5C839BA966}" dt="2019-03-11T12:45:07.496" v="3673" actId="1076"/>
          <ac:spMkLst>
            <pc:docMk/>
            <pc:sldMk cId="3698546240" sldId="269"/>
            <ac:spMk id="18" creationId="{4400BFAB-440D-4E71-A6D8-1CEE40C4E9CF}"/>
          </ac:spMkLst>
        </pc:spChg>
        <pc:spChg chg="add mod">
          <ac:chgData name="" userId="ef058f613997ecea" providerId="LiveId" clId="{DE4A376B-8D5E-4224-90F8-EE5C839BA966}" dt="2019-03-11T12:50:43.901" v="3710" actId="1076"/>
          <ac:spMkLst>
            <pc:docMk/>
            <pc:sldMk cId="3698546240" sldId="269"/>
            <ac:spMk id="22" creationId="{38F71648-DDAE-4308-A9E8-CC651282FBCA}"/>
          </ac:spMkLst>
        </pc:spChg>
        <pc:spChg chg="add mod">
          <ac:chgData name="" userId="ef058f613997ecea" providerId="LiveId" clId="{DE4A376B-8D5E-4224-90F8-EE5C839BA966}" dt="2019-03-11T12:46:50.373" v="3692" actId="1076"/>
          <ac:spMkLst>
            <pc:docMk/>
            <pc:sldMk cId="3698546240" sldId="269"/>
            <ac:spMk id="23" creationId="{A24396E3-A74D-454E-84BD-96E0F970C814}"/>
          </ac:spMkLst>
        </pc:spChg>
        <pc:spChg chg="add mod">
          <ac:chgData name="" userId="ef058f613997ecea" providerId="LiveId" clId="{DE4A376B-8D5E-4224-90F8-EE5C839BA966}" dt="2019-03-11T12:50:32.863" v="3708" actId="1076"/>
          <ac:spMkLst>
            <pc:docMk/>
            <pc:sldMk cId="3698546240" sldId="269"/>
            <ac:spMk id="26" creationId="{CDF71E58-98BD-4CAB-8D79-8A810759DCBC}"/>
          </ac:spMkLst>
        </pc:spChg>
        <pc:picChg chg="add mod">
          <ac:chgData name="" userId="ef058f613997ecea" providerId="LiveId" clId="{DE4A376B-8D5E-4224-90F8-EE5C839BA966}" dt="2019-03-11T12:42:58.661" v="3631" actId="1076"/>
          <ac:picMkLst>
            <pc:docMk/>
            <pc:sldMk cId="3698546240" sldId="269"/>
            <ac:picMk id="4" creationId="{FC8CE64A-035C-4006-B130-BCE274885099}"/>
          </ac:picMkLst>
        </pc:picChg>
        <pc:cxnChg chg="add mod">
          <ac:chgData name="" userId="ef058f613997ecea" providerId="LiveId" clId="{DE4A376B-8D5E-4224-90F8-EE5C839BA966}" dt="2019-03-11T12:41:49.091" v="3614" actId="11529"/>
          <ac:cxnSpMkLst>
            <pc:docMk/>
            <pc:sldMk cId="3698546240" sldId="269"/>
            <ac:cxnSpMk id="7" creationId="{1E3BEB13-68F0-43FE-8C89-8677DD1CC8F3}"/>
          </ac:cxnSpMkLst>
        </pc:cxnChg>
        <pc:cxnChg chg="add mod">
          <ac:chgData name="" userId="ef058f613997ecea" providerId="LiveId" clId="{DE4A376B-8D5E-4224-90F8-EE5C839BA966}" dt="2019-03-11T12:42:18.672" v="3628" actId="11529"/>
          <ac:cxnSpMkLst>
            <pc:docMk/>
            <pc:sldMk cId="3698546240" sldId="269"/>
            <ac:cxnSpMk id="10" creationId="{4CCD664D-3FE0-48D5-930A-8C0C487A2D67}"/>
          </ac:cxnSpMkLst>
        </pc:cxnChg>
        <pc:cxnChg chg="add mod">
          <ac:chgData name="" userId="ef058f613997ecea" providerId="LiveId" clId="{DE4A376B-8D5E-4224-90F8-EE5C839BA966}" dt="2019-03-11T12:45:03.788" v="3672" actId="14100"/>
          <ac:cxnSpMkLst>
            <pc:docMk/>
            <pc:sldMk cId="3698546240" sldId="269"/>
            <ac:cxnSpMk id="14" creationId="{A40AE807-D5D8-421F-ABE8-6B7B17A97F0D}"/>
          </ac:cxnSpMkLst>
        </pc:cxnChg>
        <pc:cxnChg chg="add mod">
          <ac:chgData name="" userId="ef058f613997ecea" providerId="LiveId" clId="{DE4A376B-8D5E-4224-90F8-EE5C839BA966}" dt="2019-03-11T12:44:08.052" v="3663" actId="11529"/>
          <ac:cxnSpMkLst>
            <pc:docMk/>
            <pc:sldMk cId="3698546240" sldId="269"/>
            <ac:cxnSpMk id="17" creationId="{F1D26024-1DBD-4606-9309-FF62D0A83A22}"/>
          </ac:cxnSpMkLst>
        </pc:cxnChg>
        <pc:cxnChg chg="add mod">
          <ac:chgData name="" userId="ef058f613997ecea" providerId="LiveId" clId="{DE4A376B-8D5E-4224-90F8-EE5C839BA966}" dt="2019-03-11T12:45:12.212" v="3674" actId="11529"/>
          <ac:cxnSpMkLst>
            <pc:docMk/>
            <pc:sldMk cId="3698546240" sldId="269"/>
            <ac:cxnSpMk id="21" creationId="{E2FAAD86-9805-4520-AF7B-393FA4146436}"/>
          </ac:cxnSpMkLst>
        </pc:cxnChg>
        <pc:cxnChg chg="add mod">
          <ac:chgData name="" userId="ef058f613997ecea" providerId="LiveId" clId="{DE4A376B-8D5E-4224-90F8-EE5C839BA966}" dt="2019-03-11T12:47:00.045" v="3693" actId="11529"/>
          <ac:cxnSpMkLst>
            <pc:docMk/>
            <pc:sldMk cId="3698546240" sldId="269"/>
            <ac:cxnSpMk id="25" creationId="{F92A99A4-A57F-4457-95DD-B2DC8C5E0E12}"/>
          </ac:cxnSpMkLst>
        </pc:cxnChg>
        <pc:cxnChg chg="add mod">
          <ac:chgData name="" userId="ef058f613997ecea" providerId="LiveId" clId="{DE4A376B-8D5E-4224-90F8-EE5C839BA966}" dt="2019-03-11T12:50:38.853" v="3709" actId="11529"/>
          <ac:cxnSpMkLst>
            <pc:docMk/>
            <pc:sldMk cId="3698546240" sldId="269"/>
            <ac:cxnSpMk id="28" creationId="{0F31BEB9-8D20-4E9A-94C4-1D43734473C8}"/>
          </ac:cxnSpMkLst>
        </pc:cxnChg>
        <pc:cxnChg chg="add mod">
          <ac:chgData name="" userId="ef058f613997ecea" providerId="LiveId" clId="{DE4A376B-8D5E-4224-90F8-EE5C839BA966}" dt="2019-03-11T12:50:48.965" v="3711" actId="11529"/>
          <ac:cxnSpMkLst>
            <pc:docMk/>
            <pc:sldMk cId="3698546240" sldId="269"/>
            <ac:cxnSpMk id="30" creationId="{7D2C855D-9EF7-463C-B8C2-E30169D7A600}"/>
          </ac:cxnSpMkLst>
        </pc:cxnChg>
      </pc:sldChg>
      <pc:sldChg chg="del">
        <pc:chgData name="" userId="ef058f613997ecea" providerId="LiveId" clId="{DE4A376B-8D5E-4224-90F8-EE5C839BA966}" dt="2019-03-10T17:34:42.566" v="12" actId="2696"/>
        <pc:sldMkLst>
          <pc:docMk/>
          <pc:sldMk cId="4163269641" sldId="269"/>
        </pc:sldMkLst>
      </pc:sldChg>
      <pc:sldChg chg="del">
        <pc:chgData name="" userId="ef058f613997ecea" providerId="LiveId" clId="{DE4A376B-8D5E-4224-90F8-EE5C839BA966}" dt="2019-03-10T17:34:42.838" v="13" actId="2696"/>
        <pc:sldMkLst>
          <pc:docMk/>
          <pc:sldMk cId="2269726384" sldId="270"/>
        </pc:sldMkLst>
      </pc:sldChg>
      <pc:sldChg chg="modSp add">
        <pc:chgData name="" userId="ef058f613997ecea" providerId="LiveId" clId="{DE4A376B-8D5E-4224-90F8-EE5C839BA966}" dt="2019-03-11T12:38:06.238" v="3580" actId="20577"/>
        <pc:sldMkLst>
          <pc:docMk/>
          <pc:sldMk cId="2854517619" sldId="270"/>
        </pc:sldMkLst>
        <pc:spChg chg="mod">
          <ac:chgData name="" userId="ef058f613997ecea" providerId="LiveId" clId="{DE4A376B-8D5E-4224-90F8-EE5C839BA966}" dt="2019-03-11T12:36:02.619" v="3425" actId="20577"/>
          <ac:spMkLst>
            <pc:docMk/>
            <pc:sldMk cId="2854517619" sldId="270"/>
            <ac:spMk id="2" creationId="{0AD3F923-D521-4BE4-9997-7274B74AA1FD}"/>
          </ac:spMkLst>
        </pc:spChg>
        <pc:spChg chg="mod">
          <ac:chgData name="" userId="ef058f613997ecea" providerId="LiveId" clId="{DE4A376B-8D5E-4224-90F8-EE5C839BA966}" dt="2019-03-11T12:38:06.238" v="3580" actId="20577"/>
          <ac:spMkLst>
            <pc:docMk/>
            <pc:sldMk cId="2854517619" sldId="270"/>
            <ac:spMk id="3" creationId="{81ECD1D3-1FFD-44D6-BD0B-9B56A010CCD6}"/>
          </ac:spMkLst>
        </pc:spChg>
      </pc:sldChg>
      <pc:sldChg chg="del">
        <pc:chgData name="" userId="ef058f613997ecea" providerId="LiveId" clId="{DE4A376B-8D5E-4224-90F8-EE5C839BA966}" dt="2019-03-10T17:34:43.425" v="14" actId="2696"/>
        <pc:sldMkLst>
          <pc:docMk/>
          <pc:sldMk cId="634649360" sldId="271"/>
        </pc:sldMkLst>
      </pc:sldChg>
      <pc:sldChg chg="addSp delSp modSp add">
        <pc:chgData name="" userId="ef058f613997ecea" providerId="LiveId" clId="{DE4A376B-8D5E-4224-90F8-EE5C839BA966}" dt="2019-03-11T12:57:33.617" v="4047" actId="14100"/>
        <pc:sldMkLst>
          <pc:docMk/>
          <pc:sldMk cId="2812588409" sldId="271"/>
        </pc:sldMkLst>
        <pc:spChg chg="mod">
          <ac:chgData name="" userId="ef058f613997ecea" providerId="LiveId" clId="{DE4A376B-8D5E-4224-90F8-EE5C839BA966}" dt="2019-03-11T12:51:35.710" v="3713"/>
          <ac:spMkLst>
            <pc:docMk/>
            <pc:sldMk cId="2812588409" sldId="271"/>
            <ac:spMk id="2" creationId="{8EF46CED-044D-4621-9DF7-E964CEB5F208}"/>
          </ac:spMkLst>
        </pc:spChg>
        <pc:spChg chg="del">
          <ac:chgData name="" userId="ef058f613997ecea" providerId="LiveId" clId="{DE4A376B-8D5E-4224-90F8-EE5C839BA966}" dt="2019-03-11T12:52:02.458" v="3714"/>
          <ac:spMkLst>
            <pc:docMk/>
            <pc:sldMk cId="2812588409" sldId="271"/>
            <ac:spMk id="3" creationId="{500A90D9-34F4-49E9-898B-B90468CE46C0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5" creationId="{87BDD4A6-AF67-4708-8326-9B3DA5538BA9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6" creationId="{1C7D42E1-ED17-41E4-917C-3C831F4D436E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7" creationId="{E08EF7DB-0064-40B5-8598-A3E81624A326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8" creationId="{E57EBA46-BB73-44AA-865A-58B6424DCA00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9" creationId="{CE728E09-666B-408E-AEEF-20DCEA9B2180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10" creationId="{846597BE-7CC3-4976-9911-B559023D7672}"/>
          </ac:spMkLst>
        </pc:spChg>
        <pc:spChg chg="add mod">
          <ac:chgData name="" userId="ef058f613997ecea" providerId="LiveId" clId="{DE4A376B-8D5E-4224-90F8-EE5C839BA966}" dt="2019-03-11T12:56:38.722" v="4038" actId="1076"/>
          <ac:spMkLst>
            <pc:docMk/>
            <pc:sldMk cId="2812588409" sldId="271"/>
            <ac:spMk id="11" creationId="{90C4C483-4CDF-496A-B082-33309B1E6890}"/>
          </ac:spMkLst>
        </pc:spChg>
        <pc:spChg chg="add mod">
          <ac:chgData name="" userId="ef058f613997ecea" providerId="LiveId" clId="{DE4A376B-8D5E-4224-90F8-EE5C839BA966}" dt="2019-03-11T12:57:33.617" v="4047" actId="14100"/>
          <ac:spMkLst>
            <pc:docMk/>
            <pc:sldMk cId="2812588409" sldId="271"/>
            <ac:spMk id="12" creationId="{D1C6BC9D-6D3F-4F9F-BF6A-1898769E4D48}"/>
          </ac:spMkLst>
        </pc:spChg>
        <pc:picChg chg="add mod">
          <ac:chgData name="" userId="ef058f613997ecea" providerId="LiveId" clId="{DE4A376B-8D5E-4224-90F8-EE5C839BA966}" dt="2019-03-11T12:52:48.569" v="3773" actId="1076"/>
          <ac:picMkLst>
            <pc:docMk/>
            <pc:sldMk cId="2812588409" sldId="271"/>
            <ac:picMk id="4" creationId="{75E76EC2-D905-4106-813D-67AECFA0F38E}"/>
          </ac:picMkLst>
        </pc:picChg>
        <pc:cxnChg chg="add mod">
          <ac:chgData name="" userId="ef058f613997ecea" providerId="LiveId" clId="{DE4A376B-8D5E-4224-90F8-EE5C839BA966}" dt="2019-03-11T12:56:47.131" v="4039" actId="11529"/>
          <ac:cxnSpMkLst>
            <pc:docMk/>
            <pc:sldMk cId="2812588409" sldId="271"/>
            <ac:cxnSpMk id="14" creationId="{390FDA25-7009-47BC-BDAE-CD16CE23E310}"/>
          </ac:cxnSpMkLst>
        </pc:cxnChg>
        <pc:cxnChg chg="add mod">
          <ac:chgData name="" userId="ef058f613997ecea" providerId="LiveId" clId="{DE4A376B-8D5E-4224-90F8-EE5C839BA966}" dt="2019-03-11T12:56:52.704" v="4040" actId="11529"/>
          <ac:cxnSpMkLst>
            <pc:docMk/>
            <pc:sldMk cId="2812588409" sldId="271"/>
            <ac:cxnSpMk id="16" creationId="{7DA477F0-E91A-4D35-82AA-1D7E917A3EDC}"/>
          </ac:cxnSpMkLst>
        </pc:cxnChg>
        <pc:cxnChg chg="add mod">
          <ac:chgData name="" userId="ef058f613997ecea" providerId="LiveId" clId="{DE4A376B-8D5E-4224-90F8-EE5C839BA966}" dt="2019-03-11T12:56:58.876" v="4041" actId="11529"/>
          <ac:cxnSpMkLst>
            <pc:docMk/>
            <pc:sldMk cId="2812588409" sldId="271"/>
            <ac:cxnSpMk id="18" creationId="{83CDC3A1-8681-493D-9A75-C1828F958FCF}"/>
          </ac:cxnSpMkLst>
        </pc:cxnChg>
        <pc:cxnChg chg="add mod">
          <ac:chgData name="" userId="ef058f613997ecea" providerId="LiveId" clId="{DE4A376B-8D5E-4224-90F8-EE5C839BA966}" dt="2019-03-11T12:57:04.796" v="4042" actId="11529"/>
          <ac:cxnSpMkLst>
            <pc:docMk/>
            <pc:sldMk cId="2812588409" sldId="271"/>
            <ac:cxnSpMk id="20" creationId="{ACE4BC1D-B687-4469-A270-81F92F6CBC0B}"/>
          </ac:cxnSpMkLst>
        </pc:cxnChg>
        <pc:cxnChg chg="add mod">
          <ac:chgData name="" userId="ef058f613997ecea" providerId="LiveId" clId="{DE4A376B-8D5E-4224-90F8-EE5C839BA966}" dt="2019-03-11T12:57:09.820" v="4043" actId="11529"/>
          <ac:cxnSpMkLst>
            <pc:docMk/>
            <pc:sldMk cId="2812588409" sldId="271"/>
            <ac:cxnSpMk id="22" creationId="{F1862546-3C29-4AE1-BC96-A62F559DA875}"/>
          </ac:cxnSpMkLst>
        </pc:cxnChg>
        <pc:cxnChg chg="add mod">
          <ac:chgData name="" userId="ef058f613997ecea" providerId="LiveId" clId="{DE4A376B-8D5E-4224-90F8-EE5C839BA966}" dt="2019-03-11T12:57:15.006" v="4044" actId="11529"/>
          <ac:cxnSpMkLst>
            <pc:docMk/>
            <pc:sldMk cId="2812588409" sldId="271"/>
            <ac:cxnSpMk id="24" creationId="{3B88C849-76F5-4891-A554-57B45BBF18FB}"/>
          </ac:cxnSpMkLst>
        </pc:cxnChg>
        <pc:cxnChg chg="add mod">
          <ac:chgData name="" userId="ef058f613997ecea" providerId="LiveId" clId="{DE4A376B-8D5E-4224-90F8-EE5C839BA966}" dt="2019-03-11T12:57:22.288" v="4045" actId="11529"/>
          <ac:cxnSpMkLst>
            <pc:docMk/>
            <pc:sldMk cId="2812588409" sldId="271"/>
            <ac:cxnSpMk id="26" creationId="{095C54E0-D515-4DD0-A4BC-591D33347713}"/>
          </ac:cxnSpMkLst>
        </pc:cxnChg>
        <pc:cxnChg chg="add mod">
          <ac:chgData name="" userId="ef058f613997ecea" providerId="LiveId" clId="{DE4A376B-8D5E-4224-90F8-EE5C839BA966}" dt="2019-03-11T12:57:33.617" v="4047" actId="14100"/>
          <ac:cxnSpMkLst>
            <pc:docMk/>
            <pc:sldMk cId="2812588409" sldId="271"/>
            <ac:cxnSpMk id="28" creationId="{6013B08F-ABCD-454F-B0B4-E1B5D868EB41}"/>
          </ac:cxnSpMkLst>
        </pc:cxnChg>
      </pc:sldChg>
      <pc:sldChg chg="addSp delSp modSp add mod setBg">
        <pc:chgData name="" userId="ef058f613997ecea" providerId="LiveId" clId="{DE4A376B-8D5E-4224-90F8-EE5C839BA966}" dt="2019-03-11T12:59:05.797" v="4052" actId="26606"/>
        <pc:sldMkLst>
          <pc:docMk/>
          <pc:sldMk cId="4248478456" sldId="272"/>
        </pc:sldMkLst>
        <pc:spChg chg="mod">
          <ac:chgData name="" userId="ef058f613997ecea" providerId="LiveId" clId="{DE4A376B-8D5E-4224-90F8-EE5C839BA966}" dt="2019-03-11T12:59:05.797" v="4052" actId="26606"/>
          <ac:spMkLst>
            <pc:docMk/>
            <pc:sldMk cId="4248478456" sldId="272"/>
            <ac:spMk id="2" creationId="{A6A10869-08E7-4642-8399-2CC2ECC9A272}"/>
          </ac:spMkLst>
        </pc:spChg>
        <pc:spChg chg="del mod">
          <ac:chgData name="" userId="ef058f613997ecea" providerId="LiveId" clId="{DE4A376B-8D5E-4224-90F8-EE5C839BA966}" dt="2019-03-11T12:59:02.765" v="4051"/>
          <ac:spMkLst>
            <pc:docMk/>
            <pc:sldMk cId="4248478456" sldId="272"/>
            <ac:spMk id="3" creationId="{BEC93008-93E1-49E9-9D61-179AFA770616}"/>
          </ac:spMkLst>
        </pc:spChg>
        <pc:spChg chg="add">
          <ac:chgData name="" userId="ef058f613997ecea" providerId="LiveId" clId="{DE4A376B-8D5E-4224-90F8-EE5C839BA966}" dt="2019-03-11T12:59:05.797" v="4052" actId="26606"/>
          <ac:spMkLst>
            <pc:docMk/>
            <pc:sldMk cId="4248478456" sldId="272"/>
            <ac:spMk id="9" creationId="{0CABCAE3-64FC-4149-819F-2C1812824154}"/>
          </ac:spMkLst>
        </pc:spChg>
        <pc:spChg chg="add">
          <ac:chgData name="" userId="ef058f613997ecea" providerId="LiveId" clId="{DE4A376B-8D5E-4224-90F8-EE5C839BA966}" dt="2019-03-11T12:59:05.797" v="4052" actId="26606"/>
          <ac:spMkLst>
            <pc:docMk/>
            <pc:sldMk cId="4248478456" sldId="272"/>
            <ac:spMk id="17" creationId="{D0712110-0BC1-4B31-B3BB-63B44222E87F}"/>
          </ac:spMkLst>
        </pc:spChg>
        <pc:spChg chg="add">
          <ac:chgData name="" userId="ef058f613997ecea" providerId="LiveId" clId="{DE4A376B-8D5E-4224-90F8-EE5C839BA966}" dt="2019-03-11T12:59:05.797" v="4052" actId="26606"/>
          <ac:spMkLst>
            <pc:docMk/>
            <pc:sldMk cId="4248478456" sldId="272"/>
            <ac:spMk id="19" creationId="{4466B5F3-C053-4580-B04A-1EF949888280}"/>
          </ac:spMkLst>
        </pc:spChg>
        <pc:picChg chg="add mod">
          <ac:chgData name="" userId="ef058f613997ecea" providerId="LiveId" clId="{DE4A376B-8D5E-4224-90F8-EE5C839BA966}" dt="2019-03-11T12:59:05.797" v="4052" actId="26606"/>
          <ac:picMkLst>
            <pc:docMk/>
            <pc:sldMk cId="4248478456" sldId="272"/>
            <ac:picMk id="4" creationId="{66022C13-0D3E-4986-B5AD-25F3F743A093}"/>
          </ac:picMkLst>
        </pc:picChg>
        <pc:picChg chg="add">
          <ac:chgData name="" userId="ef058f613997ecea" providerId="LiveId" clId="{DE4A376B-8D5E-4224-90F8-EE5C839BA966}" dt="2019-03-11T12:59:05.797" v="4052" actId="26606"/>
          <ac:picMkLst>
            <pc:docMk/>
            <pc:sldMk cId="4248478456" sldId="272"/>
            <ac:picMk id="11" creationId="{012FDCFE-9AD2-4D8A-8CBF-B3AA37EBF6DD}"/>
          </ac:picMkLst>
        </pc:picChg>
        <pc:picChg chg="add">
          <ac:chgData name="" userId="ef058f613997ecea" providerId="LiveId" clId="{DE4A376B-8D5E-4224-90F8-EE5C839BA966}" dt="2019-03-11T12:59:05.797" v="4052" actId="26606"/>
          <ac:picMkLst>
            <pc:docMk/>
            <pc:sldMk cId="4248478456" sldId="272"/>
            <ac:picMk id="23" creationId="{25CED634-E2D0-4AB7-96DD-816C9B52C5CF}"/>
          </ac:picMkLst>
        </pc:picChg>
        <pc:cxnChg chg="add">
          <ac:chgData name="" userId="ef058f613997ecea" providerId="LiveId" clId="{DE4A376B-8D5E-4224-90F8-EE5C839BA966}" dt="2019-03-11T12:59:05.797" v="4052" actId="26606"/>
          <ac:cxnSpMkLst>
            <pc:docMk/>
            <pc:sldMk cId="4248478456" sldId="272"/>
            <ac:cxnSpMk id="13" creationId="{FBD463FC-4CA8-4FF4-85A3-AF9F4B98D210}"/>
          </ac:cxnSpMkLst>
        </pc:cxnChg>
        <pc:cxnChg chg="add">
          <ac:chgData name="" userId="ef058f613997ecea" providerId="LiveId" clId="{DE4A376B-8D5E-4224-90F8-EE5C839BA966}" dt="2019-03-11T12:59:05.797" v="4052" actId="26606"/>
          <ac:cxnSpMkLst>
            <pc:docMk/>
            <pc:sldMk cId="4248478456" sldId="272"/>
            <ac:cxnSpMk id="15" creationId="{BECF35C3-8B44-4F4B-BD25-4C01823DB22A}"/>
          </ac:cxnSpMkLst>
        </pc:cxnChg>
        <pc:cxnChg chg="add">
          <ac:chgData name="" userId="ef058f613997ecea" providerId="LiveId" clId="{DE4A376B-8D5E-4224-90F8-EE5C839BA966}" dt="2019-03-11T12:59:05.797" v="4052" actId="26606"/>
          <ac:cxnSpMkLst>
            <pc:docMk/>
            <pc:sldMk cId="4248478456" sldId="272"/>
            <ac:cxnSpMk id="21" creationId="{FA6123F2-4B61-414F-A7E5-5B7828EACAE2}"/>
          </ac:cxnSpMkLst>
        </pc:cxnChg>
        <pc:cxnChg chg="add">
          <ac:chgData name="" userId="ef058f613997ecea" providerId="LiveId" clId="{DE4A376B-8D5E-4224-90F8-EE5C839BA966}" dt="2019-03-11T12:59:05.797" v="4052" actId="26606"/>
          <ac:cxnSpMkLst>
            <pc:docMk/>
            <pc:sldMk cId="4248478456" sldId="272"/>
            <ac:cxnSpMk id="25" creationId="{FCDDCDFB-696D-4FDF-9B58-24F71B7C37BC}"/>
          </ac:cxnSpMkLst>
        </pc:cxnChg>
      </pc:sldChg>
    </pc:docChg>
  </pc:docChgLst>
  <pc:docChgLst>
    <pc:chgData userId="ef058f613997ecea" providerId="LiveId" clId="{BFACF5AC-A77E-444E-AA36-23F82E0EE443}"/>
    <pc:docChg chg="custSel addSld delSld modSld">
      <pc:chgData name="" userId="ef058f613997ecea" providerId="LiveId" clId="{BFACF5AC-A77E-444E-AA36-23F82E0EE443}" dt="2019-03-06T01:06:56.834" v="3934" actId="20577"/>
      <pc:docMkLst>
        <pc:docMk/>
      </pc:docMkLst>
      <pc:sldChg chg="modSp">
        <pc:chgData name="" userId="ef058f613997ecea" providerId="LiveId" clId="{BFACF5AC-A77E-444E-AA36-23F82E0EE443}" dt="2019-03-05T19:27:43.836" v="25" actId="20577"/>
        <pc:sldMkLst>
          <pc:docMk/>
          <pc:sldMk cId="925621332" sldId="256"/>
        </pc:sldMkLst>
        <pc:spChg chg="mod">
          <ac:chgData name="" userId="ef058f613997ecea" providerId="LiveId" clId="{BFACF5AC-A77E-444E-AA36-23F82E0EE443}" dt="2019-03-05T19:27:33.836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BFACF5AC-A77E-444E-AA36-23F82E0EE443}" dt="2019-03-05T19:27:43.836" v="25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51B52149-DC88-423A-B261-A7944C68D118}"/>
    <pc:docChg chg="custSel mod addSld delSld modSld">
      <pc:chgData name="" userId="ef058f613997ecea" providerId="LiveId" clId="{51B52149-DC88-423A-B261-A7944C68D118}" dt="2019-03-05T19:23:34.853" v="2136" actId="20577"/>
      <pc:docMkLst>
        <pc:docMk/>
      </pc:docMkLst>
      <pc:sldChg chg="modSp">
        <pc:chgData name="" userId="ef058f613997ecea" providerId="LiveId" clId="{51B52149-DC88-423A-B261-A7944C68D118}" dt="2019-03-05T18:36:17.939" v="65" actId="20577"/>
        <pc:sldMkLst>
          <pc:docMk/>
          <pc:sldMk cId="925621332" sldId="256"/>
        </pc:sldMkLst>
        <pc:spChg chg="mod">
          <ac:chgData name="" userId="ef058f613997ecea" providerId="LiveId" clId="{51B52149-DC88-423A-B261-A7944C68D118}" dt="2019-03-05T18:36:02.155" v="3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51B52149-DC88-423A-B261-A7944C68D118}" dt="2019-03-05T18:36:17.939" v="65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EC9C9497-0654-4456-8226-4B7D8F8CF04B}"/>
    <pc:docChg chg="custSel mod addSld delSld modSld">
      <pc:chgData name="" userId="ef058f613997ecea" providerId="LiveId" clId="{EC9C9497-0654-4456-8226-4B7D8F8CF04B}" dt="2019-03-10T17:24:00.784" v="2523" actId="20577"/>
      <pc:docMkLst>
        <pc:docMk/>
      </pc:docMkLst>
      <pc:sldChg chg="modSp">
        <pc:chgData name="" userId="ef058f613997ecea" providerId="LiveId" clId="{EC9C9497-0654-4456-8226-4B7D8F8CF04B}" dt="2019-03-10T16:04:41.454" v="34" actId="20577"/>
        <pc:sldMkLst>
          <pc:docMk/>
          <pc:sldMk cId="925621332" sldId="256"/>
        </pc:sldMkLst>
        <pc:spChg chg="mod">
          <ac:chgData name="" userId="ef058f613997ecea" providerId="LiveId" clId="{EC9C9497-0654-4456-8226-4B7D8F8CF04B}" dt="2019-03-10T16:04:25.494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EC9C9497-0654-4456-8226-4B7D8F8CF04B}" dt="2019-03-10T16:04:41.454" v="34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del">
        <pc:chgData name="" userId="ef058f613997ecea" providerId="LiveId" clId="{EC9C9497-0654-4456-8226-4B7D8F8CF04B}" dt="2019-03-10T16:04:48.189" v="35" actId="2696"/>
        <pc:sldMkLst>
          <pc:docMk/>
          <pc:sldMk cId="2608253113" sldId="257"/>
        </pc:sldMkLst>
      </pc:sldChg>
      <pc:sldChg chg="addSp modSp add mod setBg">
        <pc:chgData name="" userId="ef058f613997ecea" providerId="LiveId" clId="{EC9C9497-0654-4456-8226-4B7D8F8CF04B}" dt="2019-03-10T16:28:01.999" v="552" actId="20577"/>
        <pc:sldMkLst>
          <pc:docMk/>
          <pc:sldMk cId="4217705229" sldId="257"/>
        </pc:sldMkLst>
        <pc:spChg chg="mod">
          <ac:chgData name="" userId="ef058f613997ecea" providerId="LiveId" clId="{EC9C9497-0654-4456-8226-4B7D8F8CF04B}" dt="2019-03-10T16:28:01.999" v="552" actId="20577"/>
          <ac:spMkLst>
            <pc:docMk/>
            <pc:sldMk cId="4217705229" sldId="257"/>
            <ac:spMk id="2" creationId="{0FEC5705-267F-4C4E-97E2-2868644253D3}"/>
          </ac:spMkLst>
        </pc:spChg>
        <pc:spChg chg="mod">
          <ac:chgData name="" userId="ef058f613997ecea" providerId="LiveId" clId="{EC9C9497-0654-4456-8226-4B7D8F8CF04B}" dt="2019-03-10T16:18:10.491" v="327" actId="26606"/>
          <ac:spMkLst>
            <pc:docMk/>
            <pc:sldMk cId="4217705229" sldId="257"/>
            <ac:spMk id="3" creationId="{984CC4EA-E98A-4AC6-AE61-2941B02905E3}"/>
          </ac:spMkLst>
        </pc:spChg>
        <pc:picChg chg="add mod">
          <ac:chgData name="" userId="ef058f613997ecea" providerId="LiveId" clId="{EC9C9497-0654-4456-8226-4B7D8F8CF04B}" dt="2019-03-10T16:18:15.873" v="328" actId="14100"/>
          <ac:picMkLst>
            <pc:docMk/>
            <pc:sldMk cId="4217705229" sldId="257"/>
            <ac:picMk id="4" creationId="{6664424E-3614-4A22-9B26-5733F5E1B20D}"/>
          </ac:picMkLst>
        </pc:picChg>
        <pc:picChg chg="add mod">
          <ac:chgData name="" userId="ef058f613997ecea" providerId="LiveId" clId="{EC9C9497-0654-4456-8226-4B7D8F8CF04B}" dt="2019-03-10T16:18:10.491" v="327" actId="26606"/>
          <ac:picMkLst>
            <pc:docMk/>
            <pc:sldMk cId="4217705229" sldId="257"/>
            <ac:picMk id="5" creationId="{6BF15B1B-2AC8-4CD8-8738-06F07F11AB05}"/>
          </ac:picMkLst>
        </pc:picChg>
      </pc:sldChg>
      <pc:sldChg chg="del">
        <pc:chgData name="" userId="ef058f613997ecea" providerId="LiveId" clId="{EC9C9497-0654-4456-8226-4B7D8F8CF04B}" dt="2019-03-10T16:04:48.529" v="36" actId="2696"/>
        <pc:sldMkLst>
          <pc:docMk/>
          <pc:sldMk cId="352287191" sldId="258"/>
        </pc:sldMkLst>
      </pc:sldChg>
      <pc:sldChg chg="modSp add">
        <pc:chgData name="" userId="ef058f613997ecea" providerId="LiveId" clId="{EC9C9497-0654-4456-8226-4B7D8F8CF04B}" dt="2019-03-10T16:28:07.484" v="563" actId="20577"/>
        <pc:sldMkLst>
          <pc:docMk/>
          <pc:sldMk cId="651248269" sldId="258"/>
        </pc:sldMkLst>
        <pc:spChg chg="mod">
          <ac:chgData name="" userId="ef058f613997ecea" providerId="LiveId" clId="{EC9C9497-0654-4456-8226-4B7D8F8CF04B}" dt="2019-03-10T16:28:07.484" v="563" actId="20577"/>
          <ac:spMkLst>
            <pc:docMk/>
            <pc:sldMk cId="651248269" sldId="258"/>
            <ac:spMk id="2" creationId="{FA2B7779-5065-4F0C-9BB8-3FC98AC17739}"/>
          </ac:spMkLst>
        </pc:spChg>
        <pc:spChg chg="mod">
          <ac:chgData name="" userId="ef058f613997ecea" providerId="LiveId" clId="{EC9C9497-0654-4456-8226-4B7D8F8CF04B}" dt="2019-03-10T16:25:41.447" v="538" actId="20577"/>
          <ac:spMkLst>
            <pc:docMk/>
            <pc:sldMk cId="651248269" sldId="258"/>
            <ac:spMk id="3" creationId="{716B81FD-ED4D-4DFD-AE56-8A88259DB7BA}"/>
          </ac:spMkLst>
        </pc:spChg>
      </pc:sldChg>
      <pc:sldChg chg="modSp add">
        <pc:chgData name="" userId="ef058f613997ecea" providerId="LiveId" clId="{EC9C9497-0654-4456-8226-4B7D8F8CF04B}" dt="2019-03-10T16:30:48.762" v="709" actId="313"/>
        <pc:sldMkLst>
          <pc:docMk/>
          <pc:sldMk cId="1182514430" sldId="259"/>
        </pc:sldMkLst>
        <pc:spChg chg="mod">
          <ac:chgData name="" userId="ef058f613997ecea" providerId="LiveId" clId="{EC9C9497-0654-4456-8226-4B7D8F8CF04B}" dt="2019-03-10T16:28:16.871" v="576" actId="20577"/>
          <ac:spMkLst>
            <pc:docMk/>
            <pc:sldMk cId="1182514430" sldId="259"/>
            <ac:spMk id="2" creationId="{8655590C-DCE1-462D-B2CE-B8FAAB8238AC}"/>
          </ac:spMkLst>
        </pc:spChg>
        <pc:spChg chg="mod">
          <ac:chgData name="" userId="ef058f613997ecea" providerId="LiveId" clId="{EC9C9497-0654-4456-8226-4B7D8F8CF04B}" dt="2019-03-10T16:30:48.762" v="709" actId="313"/>
          <ac:spMkLst>
            <pc:docMk/>
            <pc:sldMk cId="1182514430" sldId="259"/>
            <ac:spMk id="3" creationId="{8B3B737C-5241-4F4C-A26F-BC7E46383F2A}"/>
          </ac:spMkLst>
        </pc:spChg>
      </pc:sldChg>
      <pc:sldChg chg="del">
        <pc:chgData name="" userId="ef058f613997ecea" providerId="LiveId" clId="{EC9C9497-0654-4456-8226-4B7D8F8CF04B}" dt="2019-03-10T16:04:48.744" v="37" actId="2696"/>
        <pc:sldMkLst>
          <pc:docMk/>
          <pc:sldMk cId="2904588102" sldId="259"/>
        </pc:sldMkLst>
      </pc:sldChg>
      <pc:sldChg chg="modSp add">
        <pc:chgData name="" userId="ef058f613997ecea" providerId="LiveId" clId="{EC9C9497-0654-4456-8226-4B7D8F8CF04B}" dt="2019-03-10T16:35:10.813" v="1063" actId="20577"/>
        <pc:sldMkLst>
          <pc:docMk/>
          <pc:sldMk cId="2852889716" sldId="260"/>
        </pc:sldMkLst>
        <pc:spChg chg="mod">
          <ac:chgData name="" userId="ef058f613997ecea" providerId="LiveId" clId="{EC9C9497-0654-4456-8226-4B7D8F8CF04B}" dt="2019-03-10T16:32:04.490" v="721" actId="20577"/>
          <ac:spMkLst>
            <pc:docMk/>
            <pc:sldMk cId="2852889716" sldId="260"/>
            <ac:spMk id="2" creationId="{2B00565C-A973-4A2A-BD1B-6280289BF9F3}"/>
          </ac:spMkLst>
        </pc:spChg>
        <pc:spChg chg="mod">
          <ac:chgData name="" userId="ef058f613997ecea" providerId="LiveId" clId="{EC9C9497-0654-4456-8226-4B7D8F8CF04B}" dt="2019-03-10T16:35:10.813" v="1063" actId="20577"/>
          <ac:spMkLst>
            <pc:docMk/>
            <pc:sldMk cId="2852889716" sldId="260"/>
            <ac:spMk id="3" creationId="{59BA3DBB-CD9B-40A5-ACF7-923DEE8A06E1}"/>
          </ac:spMkLst>
        </pc:spChg>
      </pc:sldChg>
      <pc:sldChg chg="del">
        <pc:chgData name="" userId="ef058f613997ecea" providerId="LiveId" clId="{EC9C9497-0654-4456-8226-4B7D8F8CF04B}" dt="2019-03-10T16:04:48.975" v="38" actId="2696"/>
        <pc:sldMkLst>
          <pc:docMk/>
          <pc:sldMk cId="3062671979" sldId="260"/>
        </pc:sldMkLst>
      </pc:sldChg>
      <pc:sldChg chg="del">
        <pc:chgData name="" userId="ef058f613997ecea" providerId="LiveId" clId="{EC9C9497-0654-4456-8226-4B7D8F8CF04B}" dt="2019-03-10T16:04:49.183" v="39" actId="2696"/>
        <pc:sldMkLst>
          <pc:docMk/>
          <pc:sldMk cId="151066891" sldId="261"/>
        </pc:sldMkLst>
      </pc:sldChg>
      <pc:sldChg chg="modSp add">
        <pc:chgData name="" userId="ef058f613997ecea" providerId="LiveId" clId="{EC9C9497-0654-4456-8226-4B7D8F8CF04B}" dt="2019-03-10T16:37:33.583" v="1284" actId="5793"/>
        <pc:sldMkLst>
          <pc:docMk/>
          <pc:sldMk cId="2243523253" sldId="261"/>
        </pc:sldMkLst>
        <pc:spChg chg="mod">
          <ac:chgData name="" userId="ef058f613997ecea" providerId="LiveId" clId="{EC9C9497-0654-4456-8226-4B7D8F8CF04B}" dt="2019-03-10T16:35:32.141" v="1098" actId="20577"/>
          <ac:spMkLst>
            <pc:docMk/>
            <pc:sldMk cId="2243523253" sldId="261"/>
            <ac:spMk id="2" creationId="{723AA79A-8134-4594-BE09-A70CFD57DF05}"/>
          </ac:spMkLst>
        </pc:spChg>
        <pc:spChg chg="mod">
          <ac:chgData name="" userId="ef058f613997ecea" providerId="LiveId" clId="{EC9C9497-0654-4456-8226-4B7D8F8CF04B}" dt="2019-03-10T16:37:33.583" v="1284" actId="5793"/>
          <ac:spMkLst>
            <pc:docMk/>
            <pc:sldMk cId="2243523253" sldId="261"/>
            <ac:spMk id="3" creationId="{9A64DB96-3609-483A-B18D-3D83E9456863}"/>
          </ac:spMkLst>
        </pc:spChg>
      </pc:sldChg>
      <pc:sldChg chg="addSp delSp modSp add">
        <pc:chgData name="" userId="ef058f613997ecea" providerId="LiveId" clId="{EC9C9497-0654-4456-8226-4B7D8F8CF04B}" dt="2019-03-10T16:40:01.814" v="1329" actId="313"/>
        <pc:sldMkLst>
          <pc:docMk/>
          <pc:sldMk cId="513163377" sldId="262"/>
        </pc:sldMkLst>
        <pc:spChg chg="mod">
          <ac:chgData name="" userId="ef058f613997ecea" providerId="LiveId" clId="{EC9C9497-0654-4456-8226-4B7D8F8CF04B}" dt="2019-03-10T16:40:01.814" v="1329" actId="313"/>
          <ac:spMkLst>
            <pc:docMk/>
            <pc:sldMk cId="513163377" sldId="262"/>
            <ac:spMk id="2" creationId="{FD8CF5C8-48AF-47CB-AD33-A1AF0D5BBEA9}"/>
          </ac:spMkLst>
        </pc:spChg>
        <pc:spChg chg="del">
          <ac:chgData name="" userId="ef058f613997ecea" providerId="LiveId" clId="{EC9C9497-0654-4456-8226-4B7D8F8CF04B}" dt="2019-03-10T16:37:47.711" v="1303"/>
          <ac:spMkLst>
            <pc:docMk/>
            <pc:sldMk cId="513163377" sldId="262"/>
            <ac:spMk id="3" creationId="{B82B17F7-E94E-4534-8EF3-F99873D8EBC0}"/>
          </ac:spMkLst>
        </pc:spChg>
        <pc:picChg chg="add mod">
          <ac:chgData name="" userId="ef058f613997ecea" providerId="LiveId" clId="{EC9C9497-0654-4456-8226-4B7D8F8CF04B}" dt="2019-03-10T16:37:47.711" v="1303"/>
          <ac:picMkLst>
            <pc:docMk/>
            <pc:sldMk cId="513163377" sldId="262"/>
            <ac:picMk id="4" creationId="{EBCC18BC-2756-4FA1-A6F1-626432D03C4F}"/>
          </ac:picMkLst>
        </pc:picChg>
      </pc:sldChg>
      <pc:sldChg chg="del">
        <pc:chgData name="" userId="ef058f613997ecea" providerId="LiveId" clId="{EC9C9497-0654-4456-8226-4B7D8F8CF04B}" dt="2019-03-10T16:04:49.392" v="40" actId="2696"/>
        <pc:sldMkLst>
          <pc:docMk/>
          <pc:sldMk cId="2199654208" sldId="262"/>
        </pc:sldMkLst>
      </pc:sldChg>
      <pc:sldChg chg="del">
        <pc:chgData name="" userId="ef058f613997ecea" providerId="LiveId" clId="{EC9C9497-0654-4456-8226-4B7D8F8CF04B}" dt="2019-03-10T16:04:49.606" v="41" actId="2696"/>
        <pc:sldMkLst>
          <pc:docMk/>
          <pc:sldMk cId="649798480" sldId="263"/>
        </pc:sldMkLst>
      </pc:sldChg>
      <pc:sldChg chg="addSp delSp modSp add">
        <pc:chgData name="" userId="ef058f613997ecea" providerId="LiveId" clId="{EC9C9497-0654-4456-8226-4B7D8F8CF04B}" dt="2019-03-10T16:40:06.507" v="1330"/>
        <pc:sldMkLst>
          <pc:docMk/>
          <pc:sldMk cId="1654358894" sldId="263"/>
        </pc:sldMkLst>
        <pc:spChg chg="mod">
          <ac:chgData name="" userId="ef058f613997ecea" providerId="LiveId" clId="{EC9C9497-0654-4456-8226-4B7D8F8CF04B}" dt="2019-03-10T16:40:06.507" v="1330"/>
          <ac:spMkLst>
            <pc:docMk/>
            <pc:sldMk cId="1654358894" sldId="263"/>
            <ac:spMk id="2" creationId="{4C1D31BA-6038-427B-8244-91570EA6E4EC}"/>
          </ac:spMkLst>
        </pc:spChg>
        <pc:spChg chg="del mod">
          <ac:chgData name="" userId="ef058f613997ecea" providerId="LiveId" clId="{EC9C9497-0654-4456-8226-4B7D8F8CF04B}" dt="2019-03-10T16:38:16.942" v="1306"/>
          <ac:spMkLst>
            <pc:docMk/>
            <pc:sldMk cId="1654358894" sldId="263"/>
            <ac:spMk id="3" creationId="{021FAA04-C442-40A4-8187-2563BD7CDDD5}"/>
          </ac:spMkLst>
        </pc:spChg>
        <pc:picChg chg="add mod">
          <ac:chgData name="" userId="ef058f613997ecea" providerId="LiveId" clId="{EC9C9497-0654-4456-8226-4B7D8F8CF04B}" dt="2019-03-10T16:38:16.942" v="1306"/>
          <ac:picMkLst>
            <pc:docMk/>
            <pc:sldMk cId="1654358894" sldId="263"/>
            <ac:picMk id="4" creationId="{9EFA5823-1EFE-41B0-87BB-9B5347D00D79}"/>
          </ac:picMkLst>
        </pc:picChg>
      </pc:sldChg>
      <pc:sldChg chg="addSp delSp modSp add">
        <pc:chgData name="" userId="ef058f613997ecea" providerId="LiveId" clId="{EC9C9497-0654-4456-8226-4B7D8F8CF04B}" dt="2019-03-10T16:40:10.431" v="1331"/>
        <pc:sldMkLst>
          <pc:docMk/>
          <pc:sldMk cId="1326586519" sldId="264"/>
        </pc:sldMkLst>
        <pc:spChg chg="mod">
          <ac:chgData name="" userId="ef058f613997ecea" providerId="LiveId" clId="{EC9C9497-0654-4456-8226-4B7D8F8CF04B}" dt="2019-03-10T16:40:10.431" v="1331"/>
          <ac:spMkLst>
            <pc:docMk/>
            <pc:sldMk cId="1326586519" sldId="264"/>
            <ac:spMk id="2" creationId="{B8659173-5962-4324-9692-BF5EADAD2C4B}"/>
          </ac:spMkLst>
        </pc:spChg>
        <pc:spChg chg="del mod">
          <ac:chgData name="" userId="ef058f613997ecea" providerId="LiveId" clId="{EC9C9497-0654-4456-8226-4B7D8F8CF04B}" dt="2019-03-10T16:38:48.598" v="1309"/>
          <ac:spMkLst>
            <pc:docMk/>
            <pc:sldMk cId="1326586519" sldId="264"/>
            <ac:spMk id="3" creationId="{14CA3E72-38F2-46B6-88DD-9B59E0BFFE7E}"/>
          </ac:spMkLst>
        </pc:spChg>
        <pc:picChg chg="add mod">
          <ac:chgData name="" userId="ef058f613997ecea" providerId="LiveId" clId="{EC9C9497-0654-4456-8226-4B7D8F8CF04B}" dt="2019-03-10T16:38:48.598" v="1309"/>
          <ac:picMkLst>
            <pc:docMk/>
            <pc:sldMk cId="1326586519" sldId="264"/>
            <ac:picMk id="4" creationId="{3D48083F-9007-49F5-94AA-1329C43B5A2F}"/>
          </ac:picMkLst>
        </pc:picChg>
      </pc:sldChg>
      <pc:sldChg chg="del">
        <pc:chgData name="" userId="ef058f613997ecea" providerId="LiveId" clId="{EC9C9497-0654-4456-8226-4B7D8F8CF04B}" dt="2019-03-10T16:04:49.814" v="42" actId="2696"/>
        <pc:sldMkLst>
          <pc:docMk/>
          <pc:sldMk cId="4147448812" sldId="264"/>
        </pc:sldMkLst>
      </pc:sldChg>
      <pc:sldChg chg="del">
        <pc:chgData name="" userId="ef058f613997ecea" providerId="LiveId" clId="{EC9C9497-0654-4456-8226-4B7D8F8CF04B}" dt="2019-03-10T16:04:50.015" v="43" actId="2696"/>
        <pc:sldMkLst>
          <pc:docMk/>
          <pc:sldMk cId="209325196" sldId="265"/>
        </pc:sldMkLst>
      </pc:sldChg>
      <pc:sldChg chg="addSp delSp modSp add">
        <pc:chgData name="" userId="ef058f613997ecea" providerId="LiveId" clId="{EC9C9497-0654-4456-8226-4B7D8F8CF04B}" dt="2019-03-10T16:40:12.694" v="1332"/>
        <pc:sldMkLst>
          <pc:docMk/>
          <pc:sldMk cId="696986006" sldId="265"/>
        </pc:sldMkLst>
        <pc:spChg chg="mod">
          <ac:chgData name="" userId="ef058f613997ecea" providerId="LiveId" clId="{EC9C9497-0654-4456-8226-4B7D8F8CF04B}" dt="2019-03-10T16:40:12.694" v="1332"/>
          <ac:spMkLst>
            <pc:docMk/>
            <pc:sldMk cId="696986006" sldId="265"/>
            <ac:spMk id="2" creationId="{6ED9F9C8-D3B0-49E6-9F5F-BEDEA63FF7EE}"/>
          </ac:spMkLst>
        </pc:spChg>
        <pc:spChg chg="del mod">
          <ac:chgData name="" userId="ef058f613997ecea" providerId="LiveId" clId="{EC9C9497-0654-4456-8226-4B7D8F8CF04B}" dt="2019-03-10T16:39:18.270" v="1312"/>
          <ac:spMkLst>
            <pc:docMk/>
            <pc:sldMk cId="696986006" sldId="265"/>
            <ac:spMk id="3" creationId="{DD935C1C-075D-49F3-BD9A-324980F352A7}"/>
          </ac:spMkLst>
        </pc:spChg>
        <pc:picChg chg="add mod">
          <ac:chgData name="" userId="ef058f613997ecea" providerId="LiveId" clId="{EC9C9497-0654-4456-8226-4B7D8F8CF04B}" dt="2019-03-10T16:39:18.270" v="1312"/>
          <ac:picMkLst>
            <pc:docMk/>
            <pc:sldMk cId="696986006" sldId="265"/>
            <ac:picMk id="4" creationId="{DAD30BC2-17B7-41AA-8CC8-AFACF6C49ED8}"/>
          </ac:picMkLst>
        </pc:picChg>
      </pc:sldChg>
      <pc:sldChg chg="modSp add">
        <pc:chgData name="" userId="ef058f613997ecea" providerId="LiveId" clId="{EC9C9497-0654-4456-8226-4B7D8F8CF04B}" dt="2019-03-10T16:42:53.665" v="1477" actId="20577"/>
        <pc:sldMkLst>
          <pc:docMk/>
          <pc:sldMk cId="3497174297" sldId="266"/>
        </pc:sldMkLst>
        <pc:spChg chg="mod">
          <ac:chgData name="" userId="ef058f613997ecea" providerId="LiveId" clId="{EC9C9497-0654-4456-8226-4B7D8F8CF04B}" dt="2019-03-10T16:41:10.496" v="1345" actId="20577"/>
          <ac:spMkLst>
            <pc:docMk/>
            <pc:sldMk cId="3497174297" sldId="266"/>
            <ac:spMk id="2" creationId="{DB95B9C1-5E93-4250-B664-307CF80C0459}"/>
          </ac:spMkLst>
        </pc:spChg>
        <pc:spChg chg="mod">
          <ac:chgData name="" userId="ef058f613997ecea" providerId="LiveId" clId="{EC9C9497-0654-4456-8226-4B7D8F8CF04B}" dt="2019-03-10T16:42:53.665" v="1477" actId="20577"/>
          <ac:spMkLst>
            <pc:docMk/>
            <pc:sldMk cId="3497174297" sldId="266"/>
            <ac:spMk id="3" creationId="{99EF5793-3674-41AD-B39E-1D9D21D12965}"/>
          </ac:spMkLst>
        </pc:spChg>
      </pc:sldChg>
      <pc:sldChg chg="del">
        <pc:chgData name="" userId="ef058f613997ecea" providerId="LiveId" clId="{EC9C9497-0654-4456-8226-4B7D8F8CF04B}" dt="2019-03-10T16:04:50.225" v="44" actId="2696"/>
        <pc:sldMkLst>
          <pc:docMk/>
          <pc:sldMk cId="4282842307" sldId="266"/>
        </pc:sldMkLst>
      </pc:sldChg>
      <pc:sldChg chg="modSp add">
        <pc:chgData name="" userId="ef058f613997ecea" providerId="LiveId" clId="{EC9C9497-0654-4456-8226-4B7D8F8CF04B}" dt="2019-03-10T16:50:19.667" v="1807" actId="20577"/>
        <pc:sldMkLst>
          <pc:docMk/>
          <pc:sldMk cId="1156222015" sldId="267"/>
        </pc:sldMkLst>
        <pc:spChg chg="mod">
          <ac:chgData name="" userId="ef058f613997ecea" providerId="LiveId" clId="{EC9C9497-0654-4456-8226-4B7D8F8CF04B}" dt="2019-03-10T16:47:46.002" v="1491" actId="20577"/>
          <ac:spMkLst>
            <pc:docMk/>
            <pc:sldMk cId="1156222015" sldId="267"/>
            <ac:spMk id="2" creationId="{CDA9AF30-9B50-4C04-8C14-0B9D65552D46}"/>
          </ac:spMkLst>
        </pc:spChg>
        <pc:spChg chg="mod">
          <ac:chgData name="" userId="ef058f613997ecea" providerId="LiveId" clId="{EC9C9497-0654-4456-8226-4B7D8F8CF04B}" dt="2019-03-10T16:50:19.667" v="1807" actId="20577"/>
          <ac:spMkLst>
            <pc:docMk/>
            <pc:sldMk cId="1156222015" sldId="267"/>
            <ac:spMk id="3" creationId="{FDB9221B-FB37-412D-A488-FCD788ED7BE5}"/>
          </ac:spMkLst>
        </pc:spChg>
      </pc:sldChg>
      <pc:sldChg chg="del">
        <pc:chgData name="" userId="ef058f613997ecea" providerId="LiveId" clId="{EC9C9497-0654-4456-8226-4B7D8F8CF04B}" dt="2019-03-10T16:04:50.431" v="45" actId="2696"/>
        <pc:sldMkLst>
          <pc:docMk/>
          <pc:sldMk cId="3154204378" sldId="267"/>
        </pc:sldMkLst>
      </pc:sldChg>
      <pc:sldChg chg="addSp modSp add mod setBg">
        <pc:chgData name="" userId="ef058f613997ecea" providerId="LiveId" clId="{EC9C9497-0654-4456-8226-4B7D8F8CF04B}" dt="2019-03-10T17:12:02.952" v="1962" actId="27614"/>
        <pc:sldMkLst>
          <pc:docMk/>
          <pc:sldMk cId="1584181990" sldId="268"/>
        </pc:sldMkLst>
        <pc:spChg chg="mod">
          <ac:chgData name="" userId="ef058f613997ecea" providerId="LiveId" clId="{EC9C9497-0654-4456-8226-4B7D8F8CF04B}" dt="2019-03-10T17:11:48.369" v="1960" actId="26606"/>
          <ac:spMkLst>
            <pc:docMk/>
            <pc:sldMk cId="1584181990" sldId="268"/>
            <ac:spMk id="2" creationId="{DFDC2926-D718-4392-87DD-3AF64DDC1F34}"/>
          </ac:spMkLst>
        </pc:spChg>
        <pc:spChg chg="mod">
          <ac:chgData name="" userId="ef058f613997ecea" providerId="LiveId" clId="{EC9C9497-0654-4456-8226-4B7D8F8CF04B}" dt="2019-03-10T17:11:48.369" v="1960" actId="26606"/>
          <ac:spMkLst>
            <pc:docMk/>
            <pc:sldMk cId="1584181990" sldId="268"/>
            <ac:spMk id="3" creationId="{56A2F987-E73B-49A3-BA08-2E205057BA5D}"/>
          </ac:spMkLst>
        </pc:spChg>
        <pc:picChg chg="add mod">
          <ac:chgData name="" userId="ef058f613997ecea" providerId="LiveId" clId="{EC9C9497-0654-4456-8226-4B7D8F8CF04B}" dt="2019-03-10T17:12:02.952" v="1962" actId="27614"/>
          <ac:picMkLst>
            <pc:docMk/>
            <pc:sldMk cId="1584181990" sldId="268"/>
            <ac:picMk id="4" creationId="{3383CE90-58AC-4577-88F7-EDDB1F51DABC}"/>
          </ac:picMkLst>
        </pc:picChg>
      </pc:sldChg>
      <pc:sldChg chg="del">
        <pc:chgData name="" userId="ef058f613997ecea" providerId="LiveId" clId="{EC9C9497-0654-4456-8226-4B7D8F8CF04B}" dt="2019-03-10T16:04:50.650" v="46" actId="2696"/>
        <pc:sldMkLst>
          <pc:docMk/>
          <pc:sldMk cId="2665054463" sldId="268"/>
        </pc:sldMkLst>
      </pc:sldChg>
      <pc:sldChg chg="del">
        <pc:chgData name="" userId="ef058f613997ecea" providerId="LiveId" clId="{EC9C9497-0654-4456-8226-4B7D8F8CF04B}" dt="2019-03-10T16:04:50.849" v="47" actId="2696"/>
        <pc:sldMkLst>
          <pc:docMk/>
          <pc:sldMk cId="3552780586" sldId="269"/>
        </pc:sldMkLst>
      </pc:sldChg>
      <pc:sldChg chg="addSp modSp add mod setBg">
        <pc:chgData name="" userId="ef058f613997ecea" providerId="LiveId" clId="{EC9C9497-0654-4456-8226-4B7D8F8CF04B}" dt="2019-03-10T17:13:10.888" v="2024" actId="27614"/>
        <pc:sldMkLst>
          <pc:docMk/>
          <pc:sldMk cId="4163269641" sldId="269"/>
        </pc:sldMkLst>
        <pc:spChg chg="mod">
          <ac:chgData name="" userId="ef058f613997ecea" providerId="LiveId" clId="{EC9C9497-0654-4456-8226-4B7D8F8CF04B}" dt="2019-03-10T17:12:56.900" v="2022" actId="26606"/>
          <ac:spMkLst>
            <pc:docMk/>
            <pc:sldMk cId="4163269641" sldId="269"/>
            <ac:spMk id="2" creationId="{F5D25A82-CB74-429E-A6F8-C42B40F90C39}"/>
          </ac:spMkLst>
        </pc:spChg>
        <pc:spChg chg="mod">
          <ac:chgData name="" userId="ef058f613997ecea" providerId="LiveId" clId="{EC9C9497-0654-4456-8226-4B7D8F8CF04B}" dt="2019-03-10T17:12:56.900" v="2022" actId="26606"/>
          <ac:spMkLst>
            <pc:docMk/>
            <pc:sldMk cId="4163269641" sldId="269"/>
            <ac:spMk id="3" creationId="{00DEA53B-958D-4BE5-B810-FF02CB15E9AD}"/>
          </ac:spMkLst>
        </pc:spChg>
        <pc:picChg chg="add mod">
          <ac:chgData name="" userId="ef058f613997ecea" providerId="LiveId" clId="{EC9C9497-0654-4456-8226-4B7D8F8CF04B}" dt="2019-03-10T17:13:10.888" v="2024" actId="27614"/>
          <ac:picMkLst>
            <pc:docMk/>
            <pc:sldMk cId="4163269641" sldId="269"/>
            <ac:picMk id="4" creationId="{5559A5DE-6AB3-488F-99B1-FE0926291B35}"/>
          </ac:picMkLst>
        </pc:picChg>
      </pc:sldChg>
      <pc:sldChg chg="modSp add">
        <pc:chgData name="" userId="ef058f613997ecea" providerId="LiveId" clId="{EC9C9497-0654-4456-8226-4B7D8F8CF04B}" dt="2019-03-10T17:20:04.971" v="2471" actId="20577"/>
        <pc:sldMkLst>
          <pc:docMk/>
          <pc:sldMk cId="2269726384" sldId="270"/>
        </pc:sldMkLst>
        <pc:spChg chg="mod">
          <ac:chgData name="" userId="ef058f613997ecea" providerId="LiveId" clId="{EC9C9497-0654-4456-8226-4B7D8F8CF04B}" dt="2019-03-10T17:13:27.212" v="2052" actId="20577"/>
          <ac:spMkLst>
            <pc:docMk/>
            <pc:sldMk cId="2269726384" sldId="270"/>
            <ac:spMk id="2" creationId="{0248099B-BB8C-47EE-990D-51973B9BF401}"/>
          </ac:spMkLst>
        </pc:spChg>
        <pc:spChg chg="mod">
          <ac:chgData name="" userId="ef058f613997ecea" providerId="LiveId" clId="{EC9C9497-0654-4456-8226-4B7D8F8CF04B}" dt="2019-03-10T17:20:04.971" v="2471" actId="20577"/>
          <ac:spMkLst>
            <pc:docMk/>
            <pc:sldMk cId="2269726384" sldId="270"/>
            <ac:spMk id="3" creationId="{DFDD57CE-ED47-48DC-85F9-2B375E65F22E}"/>
          </ac:spMkLst>
        </pc:spChg>
      </pc:sldChg>
      <pc:sldChg chg="del">
        <pc:chgData name="" userId="ef058f613997ecea" providerId="LiveId" clId="{EC9C9497-0654-4456-8226-4B7D8F8CF04B}" dt="2019-03-10T16:04:51.056" v="48" actId="2696"/>
        <pc:sldMkLst>
          <pc:docMk/>
          <pc:sldMk cId="2369353933" sldId="270"/>
        </pc:sldMkLst>
      </pc:sldChg>
      <pc:sldChg chg="modSp add">
        <pc:chgData name="" userId="ef058f613997ecea" providerId="LiveId" clId="{EC9C9497-0654-4456-8226-4B7D8F8CF04B}" dt="2019-03-10T17:24:00.784" v="2523" actId="20577"/>
        <pc:sldMkLst>
          <pc:docMk/>
          <pc:sldMk cId="634649360" sldId="271"/>
        </pc:sldMkLst>
        <pc:spChg chg="mod">
          <ac:chgData name="" userId="ef058f613997ecea" providerId="LiveId" clId="{EC9C9497-0654-4456-8226-4B7D8F8CF04B}" dt="2019-03-10T17:19:35.778" v="2403" actId="20577"/>
          <ac:spMkLst>
            <pc:docMk/>
            <pc:sldMk cId="634649360" sldId="271"/>
            <ac:spMk id="2" creationId="{ADCFE6A4-D812-4CA8-9679-A3F013910E4C}"/>
          </ac:spMkLst>
        </pc:spChg>
        <pc:spChg chg="mod">
          <ac:chgData name="" userId="ef058f613997ecea" providerId="LiveId" clId="{EC9C9497-0654-4456-8226-4B7D8F8CF04B}" dt="2019-03-10T17:24:00.784" v="2523" actId="20577"/>
          <ac:spMkLst>
            <pc:docMk/>
            <pc:sldMk cId="634649360" sldId="271"/>
            <ac:spMk id="3" creationId="{AC7F21E4-EDD3-44EA-B30F-83E2124E9CA5}"/>
          </ac:spMkLst>
        </pc:spChg>
      </pc:sldChg>
      <pc:sldChg chg="del">
        <pc:chgData name="" userId="ef058f613997ecea" providerId="LiveId" clId="{EC9C9497-0654-4456-8226-4B7D8F8CF04B}" dt="2019-03-10T16:04:51.262" v="49" actId="2696"/>
        <pc:sldMkLst>
          <pc:docMk/>
          <pc:sldMk cId="3816726840" sldId="271"/>
        </pc:sldMkLst>
      </pc:sldChg>
      <pc:sldChg chg="del">
        <pc:chgData name="" userId="ef058f613997ecea" providerId="LiveId" clId="{EC9C9497-0654-4456-8226-4B7D8F8CF04B}" dt="2019-03-10T16:04:51.471" v="50" actId="2696"/>
        <pc:sldMkLst>
          <pc:docMk/>
          <pc:sldMk cId="2394723563" sldId="272"/>
        </pc:sldMkLst>
      </pc:sldChg>
      <pc:sldChg chg="del">
        <pc:chgData name="" userId="ef058f613997ecea" providerId="LiveId" clId="{EC9C9497-0654-4456-8226-4B7D8F8CF04B}" dt="2019-03-10T16:04:51.686" v="51" actId="2696"/>
        <pc:sldMkLst>
          <pc:docMk/>
          <pc:sldMk cId="2305020608" sldId="273"/>
        </pc:sldMkLst>
      </pc:sldChg>
      <pc:sldChg chg="del">
        <pc:chgData name="" userId="ef058f613997ecea" providerId="LiveId" clId="{EC9C9497-0654-4456-8226-4B7D8F8CF04B}" dt="2019-03-10T16:04:52.142" v="52" actId="2696"/>
        <pc:sldMkLst>
          <pc:docMk/>
          <pc:sldMk cId="571245796" sldId="274"/>
        </pc:sldMkLst>
      </pc:sldChg>
      <pc:sldChg chg="del">
        <pc:chgData name="" userId="ef058f613997ecea" providerId="LiveId" clId="{EC9C9497-0654-4456-8226-4B7D8F8CF04B}" dt="2019-03-10T16:04:52.597" v="53" actId="2696"/>
        <pc:sldMkLst>
          <pc:docMk/>
          <pc:sldMk cId="3430823014" sldId="275"/>
        </pc:sldMkLst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13:35.730" v="5949" actId="31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1T08:40:50.625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Application basics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03F6-819F-4440-B812-4B5D4A7C1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C7930-AEC9-4C66-AB06-C968F6368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Application software performs a specific job or task</a:t>
            </a:r>
          </a:p>
          <a:p>
            <a:r>
              <a:rPr lang="en-US" dirty="0"/>
              <a:t>Word Processors – used for writing letters or reports</a:t>
            </a:r>
          </a:p>
          <a:p>
            <a:r>
              <a:rPr lang="en-US" dirty="0"/>
              <a:t>Spreadsheets – used for working with numbers and doing math</a:t>
            </a:r>
          </a:p>
          <a:p>
            <a:r>
              <a:rPr lang="en-US" dirty="0"/>
              <a:t>Databases – used for storing and finding information </a:t>
            </a:r>
          </a:p>
          <a:p>
            <a:r>
              <a:rPr lang="en-US" dirty="0"/>
              <a:t>Presentation Graphics – used for creating slide shows</a:t>
            </a:r>
          </a:p>
          <a:p>
            <a:r>
              <a:rPr lang="en-US" dirty="0"/>
              <a:t>Desktop Publishing – used for creating printer-ready publications such as brochures, newsletters, and invitations</a:t>
            </a:r>
          </a:p>
          <a:p>
            <a:r>
              <a:rPr lang="en-US" dirty="0"/>
              <a:t>Telecommunications  - used for Internet and e-mail </a:t>
            </a:r>
          </a:p>
        </p:txBody>
      </p:sp>
    </p:spTree>
    <p:extLst>
      <p:ext uri="{BB962C8B-B14F-4D97-AF65-F5344CB8AC3E}">
        <p14:creationId xmlns:p14="http://schemas.microsoft.com/office/powerpoint/2010/main" val="130464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A072D-5BCE-4A0F-8F63-6CA949D7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Stand-alone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F932C-CE2C-4F6B-9229-448303D8A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that specializes in one task</a:t>
            </a:r>
          </a:p>
          <a:p>
            <a:r>
              <a:rPr lang="en-US" dirty="0"/>
              <a:t>Does not require anything else to run other than an OS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Word</a:t>
            </a:r>
          </a:p>
          <a:p>
            <a:pPr lvl="1"/>
            <a:r>
              <a:rPr lang="en-US" dirty="0"/>
              <a:t>Photoshop</a:t>
            </a:r>
          </a:p>
          <a:p>
            <a:pPr lvl="1"/>
            <a:r>
              <a:rPr lang="en-US" dirty="0"/>
              <a:t>Auto-Cad</a:t>
            </a:r>
          </a:p>
          <a:p>
            <a:pPr lvl="1"/>
            <a:r>
              <a:rPr lang="en-US" dirty="0"/>
              <a:t>Oracle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0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FEBDB-F190-4A8A-A240-3993FB7BD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Software</a:t>
            </a:r>
            <a:br>
              <a:rPr lang="en-US" dirty="0"/>
            </a:br>
            <a:r>
              <a:rPr lang="en-US" dirty="0"/>
              <a:t>Productivity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70FD5-2462-4164-9A2A-876A44F98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 the basic feature several applications into one package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dirty="0"/>
              <a:t>Microsoft Office</a:t>
            </a:r>
          </a:p>
          <a:p>
            <a:pPr lvl="2"/>
            <a:r>
              <a:rPr lang="en-US" dirty="0"/>
              <a:t>Corel WordPerfect Office</a:t>
            </a:r>
          </a:p>
          <a:p>
            <a:pPr lvl="2"/>
            <a:r>
              <a:rPr lang="en-US" dirty="0"/>
              <a:t>Adobe Creative Suite</a:t>
            </a:r>
          </a:p>
        </p:txBody>
      </p:sp>
    </p:spTree>
    <p:extLst>
      <p:ext uri="{BB962C8B-B14F-4D97-AF65-F5344CB8AC3E}">
        <p14:creationId xmlns:p14="http://schemas.microsoft.com/office/powerpoint/2010/main" val="210512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3939-1874-4705-B24B-7029CFB9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5D08D-0FFC-4C6D-B11D-A9D07A0B6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SAS (Software as a Service)</a:t>
            </a:r>
          </a:p>
          <a:p>
            <a:pPr lvl="1"/>
            <a:r>
              <a:rPr lang="en-US" dirty="0"/>
              <a:t>Applications are made available online </a:t>
            </a:r>
          </a:p>
          <a:p>
            <a:pPr lvl="2"/>
            <a:r>
              <a:rPr lang="en-US" dirty="0"/>
              <a:t>Office 365 </a:t>
            </a:r>
          </a:p>
          <a:p>
            <a:pPr lvl="2"/>
            <a:r>
              <a:rPr lang="en-US" dirty="0"/>
              <a:t>Google Docs</a:t>
            </a:r>
          </a:p>
          <a:p>
            <a:pPr lvl="2"/>
            <a:r>
              <a:rPr lang="en-US" dirty="0" err="1"/>
              <a:t>iWORK</a:t>
            </a:r>
            <a:endParaRPr lang="en-US" dirty="0"/>
          </a:p>
          <a:p>
            <a:r>
              <a:rPr lang="en-US" dirty="0"/>
              <a:t>Pervasive Computing</a:t>
            </a:r>
          </a:p>
          <a:p>
            <a:pPr lvl="1"/>
            <a:r>
              <a:rPr lang="en-US" dirty="0"/>
              <a:t>Voice Activation</a:t>
            </a:r>
          </a:p>
          <a:p>
            <a:pPr lvl="2"/>
            <a:r>
              <a:rPr lang="en-US" dirty="0"/>
              <a:t>Alexa</a:t>
            </a:r>
          </a:p>
          <a:p>
            <a:pPr lvl="2"/>
            <a:r>
              <a:rPr lang="en-US" dirty="0"/>
              <a:t>Cortana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8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41940-7D41-423E-8C21-38416874C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5ABA-B76A-48A7-B95C-D7072FB0C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Minimum System Requirements</a:t>
            </a:r>
          </a:p>
          <a:p>
            <a:pPr lvl="1"/>
            <a:r>
              <a:rPr lang="en-US" dirty="0"/>
              <a:t>Hardware and software specs for the installed software to work</a:t>
            </a:r>
          </a:p>
          <a:p>
            <a:r>
              <a:rPr lang="en-US" dirty="0"/>
              <a:t>What to look for</a:t>
            </a:r>
          </a:p>
          <a:p>
            <a:pPr lvl="1"/>
            <a:r>
              <a:rPr lang="en-US" dirty="0"/>
              <a:t>Mac or PC</a:t>
            </a:r>
          </a:p>
          <a:p>
            <a:pPr lvl="1"/>
            <a:r>
              <a:rPr lang="en-US" dirty="0"/>
              <a:t>CPU Speed</a:t>
            </a:r>
          </a:p>
          <a:p>
            <a:pPr lvl="1"/>
            <a:r>
              <a:rPr lang="en-US" dirty="0"/>
              <a:t>OS type (Linux, Windows, OSX)</a:t>
            </a:r>
          </a:p>
          <a:p>
            <a:pPr lvl="1"/>
            <a:r>
              <a:rPr lang="en-US" dirty="0"/>
              <a:t>RAM</a:t>
            </a:r>
          </a:p>
          <a:p>
            <a:pPr lvl="1"/>
            <a:r>
              <a:rPr lang="en-US" dirty="0"/>
              <a:t>HD Space</a:t>
            </a:r>
          </a:p>
          <a:p>
            <a:pPr lvl="1"/>
            <a:r>
              <a:rPr lang="en-US" dirty="0"/>
              <a:t>Any special equipment IE DVD drive</a:t>
            </a:r>
          </a:p>
        </p:txBody>
      </p:sp>
    </p:spTree>
    <p:extLst>
      <p:ext uri="{BB962C8B-B14F-4D97-AF65-F5344CB8AC3E}">
        <p14:creationId xmlns:p14="http://schemas.microsoft.com/office/powerpoint/2010/main" val="389040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19F49-CAE2-4C98-A813-3FAA7579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Obtaining Commercial Software or proprietary software 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28CF7-49F4-42A0-8CFF-D55B452DE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Copyrighted software</a:t>
            </a:r>
          </a:p>
          <a:p>
            <a:r>
              <a:rPr lang="en-US" dirty="0"/>
              <a:t>Buy before you use it</a:t>
            </a:r>
          </a:p>
          <a:p>
            <a:r>
              <a:rPr lang="en-US" dirty="0"/>
              <a:t>Signed agreement to use the software</a:t>
            </a:r>
          </a:p>
          <a:p>
            <a:r>
              <a:rPr lang="en-US" dirty="0"/>
              <a:t>Gain access to the software but not the code</a:t>
            </a:r>
          </a:p>
          <a:p>
            <a:r>
              <a:rPr lang="en-US" dirty="0"/>
              <a:t>Also called closed-source software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51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9BB6-E4DF-4608-B0A9-7F0DDC386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Obtaining application software</a:t>
            </a:r>
            <a:br>
              <a:rPr lang="en-US" dirty="0"/>
            </a:br>
            <a:r>
              <a:rPr lang="en-US" dirty="0"/>
              <a:t>Shareware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6C9B5-D4E1-4F8E-9F91-922A66043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Proprietary software that you can use before you buy it</a:t>
            </a:r>
          </a:p>
          <a:p>
            <a:r>
              <a:rPr lang="en-US" dirty="0"/>
              <a:t>Usually only last a limited amount of time</a:t>
            </a:r>
          </a:p>
          <a:p>
            <a:r>
              <a:rPr lang="en-US" dirty="0"/>
              <a:t>If you decide to keep it, you must pay for it to get a code</a:t>
            </a:r>
          </a:p>
          <a:p>
            <a:r>
              <a:rPr lang="en-US" dirty="0"/>
              <a:t>You can copy it and share with friends</a:t>
            </a:r>
          </a:p>
        </p:txBody>
      </p:sp>
    </p:spTree>
    <p:extLst>
      <p:ext uri="{BB962C8B-B14F-4D97-AF65-F5344CB8AC3E}">
        <p14:creationId xmlns:p14="http://schemas.microsoft.com/office/powerpoint/2010/main" val="962989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CD1F8-A627-443F-A04D-C53A3EEA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Obtaining application software</a:t>
            </a:r>
            <a:br>
              <a:rPr lang="en-US" dirty="0"/>
            </a:br>
            <a:r>
              <a:rPr lang="en-US" dirty="0"/>
              <a:t>Freeware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3E218-164C-46D9-A754-2AA0F9C21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 copyrighted software</a:t>
            </a:r>
          </a:p>
          <a:p>
            <a:r>
              <a:rPr lang="en-US" dirty="0"/>
              <a:t>Can use it as long as you don’t resell it</a:t>
            </a:r>
          </a:p>
        </p:txBody>
      </p:sp>
    </p:spTree>
    <p:extLst>
      <p:ext uri="{BB962C8B-B14F-4D97-AF65-F5344CB8AC3E}">
        <p14:creationId xmlns:p14="http://schemas.microsoft.com/office/powerpoint/2010/main" val="3773461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8B203-020C-438A-8FB9-3B687506B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application software</a:t>
            </a:r>
            <a:br>
              <a:rPr lang="en-US" dirty="0"/>
            </a:br>
            <a:r>
              <a:rPr lang="en-US" dirty="0"/>
              <a:t>Open-Source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13F00-4F31-4C8B-873D-672FEE616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Might still have to pay for the software like propriety software</a:t>
            </a:r>
          </a:p>
          <a:p>
            <a:r>
              <a:rPr lang="en-US" dirty="0"/>
              <a:t>Unlike Closed Source software the source code is available</a:t>
            </a:r>
          </a:p>
          <a:p>
            <a:pPr lvl="1"/>
            <a:r>
              <a:rPr lang="en-US" dirty="0"/>
              <a:t>Open Office </a:t>
            </a:r>
          </a:p>
        </p:txBody>
      </p:sp>
    </p:spTree>
    <p:extLst>
      <p:ext uri="{BB962C8B-B14F-4D97-AF65-F5344CB8AC3E}">
        <p14:creationId xmlns:p14="http://schemas.microsoft.com/office/powerpoint/2010/main" val="2353314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C7E11-1F79-4408-9604-DC3CBCA9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Installing, Reinstalling and Uninstalling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50522-0C9C-45E4-8C6A-D4175394B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5989855" cy="345061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1700" dirty="0"/>
              <a:t>Applications must be installed on a computer before it can be used (SORTA)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Programs come with installation or setup program that prompts you to load the software onto the computer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Delete \ Uninstall</a:t>
            </a:r>
          </a:p>
          <a:p>
            <a:pPr lvl="1">
              <a:lnSpc>
                <a:spcPct val="110000"/>
              </a:lnSpc>
            </a:pPr>
            <a:r>
              <a:rPr lang="en-US" sz="1700" dirty="0"/>
              <a:t>Special program to remove all pieces are parts of the installed program (SORTA)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Repair</a:t>
            </a:r>
          </a:p>
          <a:p>
            <a:pPr lvl="1">
              <a:lnSpc>
                <a:spcPct val="110000"/>
              </a:lnSpc>
            </a:pPr>
            <a:r>
              <a:rPr lang="en-US" sz="1700" dirty="0"/>
              <a:t>Used if program is not working correctly. </a:t>
            </a:r>
          </a:p>
          <a:p>
            <a:pPr lvl="1">
              <a:lnSpc>
                <a:spcPct val="110000"/>
              </a:lnSpc>
            </a:pPr>
            <a:r>
              <a:rPr lang="en-US" sz="1700" dirty="0"/>
              <a:t>Not an option for every program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A2848-116C-45B4-9522-5CEA53081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542" y="2015733"/>
            <a:ext cx="1781040" cy="16430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A0458-41FB-4FBB-8DE6-961D6B3E8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706" y="3823334"/>
            <a:ext cx="3114712" cy="164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2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F923-D521-4BE4-9997-7274B74A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D1D3-1FFD-44D6-BD0B-9B56A010C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Web Apps</a:t>
            </a:r>
          </a:p>
          <a:p>
            <a:pPr lvl="1"/>
            <a:r>
              <a:rPr lang="en-US" dirty="0"/>
              <a:t>Gmail</a:t>
            </a:r>
          </a:p>
          <a:p>
            <a:pPr lvl="1"/>
            <a:r>
              <a:rPr lang="en-US" dirty="0"/>
              <a:t>Yahoo Mail</a:t>
            </a:r>
          </a:p>
          <a:p>
            <a:pPr lvl="1"/>
            <a:r>
              <a:rPr lang="en-US" dirty="0"/>
              <a:t>Facebook</a:t>
            </a:r>
          </a:p>
          <a:p>
            <a:pPr lvl="1"/>
            <a:r>
              <a:rPr lang="en-US" dirty="0"/>
              <a:t>Twitter</a:t>
            </a:r>
          </a:p>
          <a:p>
            <a:r>
              <a:rPr lang="en-US" dirty="0"/>
              <a:t>Productivity</a:t>
            </a:r>
          </a:p>
          <a:p>
            <a:pPr lvl="1"/>
            <a:r>
              <a:rPr lang="en-US" dirty="0"/>
              <a:t>Google Docs</a:t>
            </a:r>
          </a:p>
          <a:p>
            <a:pPr lvl="1"/>
            <a:r>
              <a:rPr lang="en-US" dirty="0"/>
              <a:t>Office 365</a:t>
            </a:r>
          </a:p>
          <a:p>
            <a:pPr lvl="1"/>
            <a:r>
              <a:rPr lang="en-US" dirty="0"/>
              <a:t>iCloud</a:t>
            </a:r>
          </a:p>
          <a:p>
            <a:r>
              <a:rPr lang="en-US" dirty="0"/>
              <a:t>CRM (Customer Relationship Management)</a:t>
            </a:r>
          </a:p>
        </p:txBody>
      </p:sp>
    </p:spTree>
    <p:extLst>
      <p:ext uri="{BB962C8B-B14F-4D97-AF65-F5344CB8AC3E}">
        <p14:creationId xmlns:p14="http://schemas.microsoft.com/office/powerpoint/2010/main" val="285451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EEBEA-B7BE-4748-818D-D28C4DE8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software legally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69060-FD48-410E-8AD9-328829CD9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Buying software comes with a software license</a:t>
            </a:r>
          </a:p>
          <a:p>
            <a:r>
              <a:rPr lang="en-US" dirty="0"/>
              <a:t>Allows the user to install and use the software</a:t>
            </a:r>
          </a:p>
          <a:p>
            <a:r>
              <a:rPr lang="en-US" dirty="0"/>
              <a:t>Sometimes entitles the buyer to receive free or reduced cost for support and updates</a:t>
            </a:r>
          </a:p>
          <a:p>
            <a:r>
              <a:rPr lang="en-US" dirty="0"/>
              <a:t>Types of License</a:t>
            </a:r>
          </a:p>
          <a:p>
            <a:pPr lvl="1"/>
            <a:r>
              <a:rPr lang="en-US" dirty="0"/>
              <a:t>Single-User (1 copy)</a:t>
            </a:r>
          </a:p>
          <a:p>
            <a:pPr lvl="1"/>
            <a:r>
              <a:rPr lang="en-US" dirty="0"/>
              <a:t>Single-seat License (Install on Single Computer)</a:t>
            </a:r>
          </a:p>
          <a:p>
            <a:pPr lvl="1"/>
            <a:r>
              <a:rPr lang="en-US" dirty="0"/>
              <a:t>Volume or Site License ( Install on multiple computers)</a:t>
            </a:r>
          </a:p>
          <a:p>
            <a:pPr lvl="1"/>
            <a:r>
              <a:rPr lang="en-US" dirty="0"/>
              <a:t>Per Seat VS Concurrent </a:t>
            </a:r>
          </a:p>
        </p:txBody>
      </p:sp>
    </p:spTree>
    <p:extLst>
      <p:ext uri="{BB962C8B-B14F-4D97-AF65-F5344CB8AC3E}">
        <p14:creationId xmlns:p14="http://schemas.microsoft.com/office/powerpoint/2010/main" val="1124350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5581CB-D15D-43D7-838E-4C78BCEB6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Software piracy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53D33A-4B61-4B2E-A96F-377836D63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9638" y="1116345"/>
            <a:ext cx="6140390" cy="386617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032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D287-1457-4F4A-B33C-12A8C10E9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applications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8CE64A-035C-4006-B130-BCE274885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812" y="3278233"/>
            <a:ext cx="9604375" cy="9254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CA8604-CD74-45C7-BF36-68FD2F4B8AFB}"/>
              </a:ext>
            </a:extLst>
          </p:cNvPr>
          <p:cNvSpPr txBox="1"/>
          <p:nvPr/>
        </p:nvSpPr>
        <p:spPr>
          <a:xfrm>
            <a:off x="1376037" y="1935332"/>
            <a:ext cx="2521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Quick Access Tool Bar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E3BEB13-68F0-43FE-8C89-8677DD1CC8F3}"/>
              </a:ext>
            </a:extLst>
          </p:cNvPr>
          <p:cNvCxnSpPr>
            <a:stCxn id="5" idx="2"/>
          </p:cNvCxnSpPr>
          <p:nvPr/>
        </p:nvCxnSpPr>
        <p:spPr>
          <a:xfrm flipH="1">
            <a:off x="2175029" y="2304664"/>
            <a:ext cx="461638" cy="973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9BE88EC-A62A-497A-90E0-656AF69030B6}"/>
              </a:ext>
            </a:extLst>
          </p:cNvPr>
          <p:cNvSpPr txBox="1"/>
          <p:nvPr/>
        </p:nvSpPr>
        <p:spPr>
          <a:xfrm>
            <a:off x="1227076" y="2352812"/>
            <a:ext cx="117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Home Tab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CD664D-3FE0-48D5-930A-8C0C487A2D67}"/>
              </a:ext>
            </a:extLst>
          </p:cNvPr>
          <p:cNvCxnSpPr>
            <a:stCxn id="8" idx="2"/>
          </p:cNvCxnSpPr>
          <p:nvPr/>
        </p:nvCxnSpPr>
        <p:spPr>
          <a:xfrm>
            <a:off x="1813002" y="2722144"/>
            <a:ext cx="69064" cy="775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8B9739F-9D11-41A9-8D23-066D48FF6BA8}"/>
              </a:ext>
            </a:extLst>
          </p:cNvPr>
          <p:cNvSpPr/>
          <p:nvPr/>
        </p:nvSpPr>
        <p:spPr>
          <a:xfrm>
            <a:off x="1210799" y="3579768"/>
            <a:ext cx="9770400" cy="775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2B8DA2-0D86-4BEC-9379-BC758313C1E2}"/>
              </a:ext>
            </a:extLst>
          </p:cNvPr>
          <p:cNvSpPr txBox="1"/>
          <p:nvPr/>
        </p:nvSpPr>
        <p:spPr>
          <a:xfrm>
            <a:off x="4089603" y="2409843"/>
            <a:ext cx="86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Ribbon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40AE807-D5D8-421F-ABE8-6B7B17A97F0D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4520170" y="2779175"/>
            <a:ext cx="504591" cy="869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084EACF-1331-4B4B-9717-0FAE78E19787}"/>
              </a:ext>
            </a:extLst>
          </p:cNvPr>
          <p:cNvSpPr txBox="1"/>
          <p:nvPr/>
        </p:nvSpPr>
        <p:spPr>
          <a:xfrm>
            <a:off x="4636102" y="1926091"/>
            <a:ext cx="108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Title Bar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1D26024-1DBD-4606-9309-FF62D0A83A22}"/>
              </a:ext>
            </a:extLst>
          </p:cNvPr>
          <p:cNvCxnSpPr>
            <a:stCxn id="15" idx="2"/>
          </p:cNvCxnSpPr>
          <p:nvPr/>
        </p:nvCxnSpPr>
        <p:spPr>
          <a:xfrm>
            <a:off x="5177640" y="2295423"/>
            <a:ext cx="761521" cy="105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400BFAB-440D-4E71-A6D8-1CEE40C4E9CF}"/>
              </a:ext>
            </a:extLst>
          </p:cNvPr>
          <p:cNvSpPr txBox="1"/>
          <p:nvPr/>
        </p:nvSpPr>
        <p:spPr>
          <a:xfrm>
            <a:off x="3005623" y="2474706"/>
            <a:ext cx="64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Help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2FAAD86-9805-4520-AF7B-393FA4146436}"/>
              </a:ext>
            </a:extLst>
          </p:cNvPr>
          <p:cNvCxnSpPr>
            <a:stCxn id="18" idx="2"/>
          </p:cNvCxnSpPr>
          <p:nvPr/>
        </p:nvCxnSpPr>
        <p:spPr>
          <a:xfrm>
            <a:off x="3327363" y="2844038"/>
            <a:ext cx="955068" cy="653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F71648-DDAE-4308-A9E8-CC651282FBCA}"/>
              </a:ext>
            </a:extLst>
          </p:cNvPr>
          <p:cNvSpPr txBox="1"/>
          <p:nvPr/>
        </p:nvSpPr>
        <p:spPr>
          <a:xfrm>
            <a:off x="8429270" y="2628065"/>
            <a:ext cx="104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Minimize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4396E3-A74D-454E-84BD-96E0F970C814}"/>
              </a:ext>
            </a:extLst>
          </p:cNvPr>
          <p:cNvSpPr txBox="1"/>
          <p:nvPr/>
        </p:nvSpPr>
        <p:spPr>
          <a:xfrm>
            <a:off x="10293333" y="1947132"/>
            <a:ext cx="76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92A99A4-A57F-4457-95DD-B2DC8C5E0E12}"/>
              </a:ext>
            </a:extLst>
          </p:cNvPr>
          <p:cNvCxnSpPr>
            <a:stCxn id="23" idx="2"/>
          </p:cNvCxnSpPr>
          <p:nvPr/>
        </p:nvCxnSpPr>
        <p:spPr>
          <a:xfrm>
            <a:off x="10674094" y="2316464"/>
            <a:ext cx="141869" cy="961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DF71E58-98BD-4CAB-8D79-8A810759DCBC}"/>
              </a:ext>
            </a:extLst>
          </p:cNvPr>
          <p:cNvSpPr txBox="1"/>
          <p:nvPr/>
        </p:nvSpPr>
        <p:spPr>
          <a:xfrm>
            <a:off x="9048045" y="1947132"/>
            <a:ext cx="11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Maximize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F31BEB9-8D20-4E9A-94C4-1D43734473C8}"/>
              </a:ext>
            </a:extLst>
          </p:cNvPr>
          <p:cNvCxnSpPr>
            <a:stCxn id="26" idx="2"/>
          </p:cNvCxnSpPr>
          <p:nvPr/>
        </p:nvCxnSpPr>
        <p:spPr>
          <a:xfrm>
            <a:off x="9621634" y="2316464"/>
            <a:ext cx="900743" cy="961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D2C855D-9EF7-463C-B8C2-E30169D7A600}"/>
              </a:ext>
            </a:extLst>
          </p:cNvPr>
          <p:cNvCxnSpPr>
            <a:stCxn id="22" idx="2"/>
          </p:cNvCxnSpPr>
          <p:nvPr/>
        </p:nvCxnSpPr>
        <p:spPr>
          <a:xfrm>
            <a:off x="8949594" y="2997397"/>
            <a:ext cx="1387158" cy="292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46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6CED-044D-4621-9DF7-E964CEB5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applications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E76EC2-D905-4106-813D-67AECFA0F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7516" y="2051636"/>
            <a:ext cx="785436" cy="34496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BDD4A6-AF67-4708-8326-9B3DA5538BA9}"/>
              </a:ext>
            </a:extLst>
          </p:cNvPr>
          <p:cNvSpPr txBox="1"/>
          <p:nvPr/>
        </p:nvSpPr>
        <p:spPr>
          <a:xfrm>
            <a:off x="1619073" y="2051636"/>
            <a:ext cx="4634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Info Displays details or properties, about the file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7D42E1-ED17-41E4-917C-3C831F4D436E}"/>
              </a:ext>
            </a:extLst>
          </p:cNvPr>
          <p:cNvSpPr txBox="1"/>
          <p:nvPr/>
        </p:nvSpPr>
        <p:spPr>
          <a:xfrm>
            <a:off x="1619073" y="2434184"/>
            <a:ext cx="234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creates a new file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8EF7DB-0064-40B5-8598-A3E81624A326}"/>
              </a:ext>
            </a:extLst>
          </p:cNvPr>
          <p:cNvSpPr txBox="1"/>
          <p:nvPr/>
        </p:nvSpPr>
        <p:spPr>
          <a:xfrm>
            <a:off x="1619073" y="2803516"/>
            <a:ext cx="267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retrieves a saved 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EBA46-BB73-44AA-865A-58B6424DCA00}"/>
              </a:ext>
            </a:extLst>
          </p:cNvPr>
          <p:cNvSpPr txBox="1"/>
          <p:nvPr/>
        </p:nvSpPr>
        <p:spPr>
          <a:xfrm>
            <a:off x="1619073" y="3172848"/>
            <a:ext cx="279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Save stores changes to a 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28E09-666B-408E-AEEF-20DCEA9B2180}"/>
              </a:ext>
            </a:extLst>
          </p:cNvPr>
          <p:cNvSpPr txBox="1"/>
          <p:nvPr/>
        </p:nvSpPr>
        <p:spPr>
          <a:xfrm>
            <a:off x="1619073" y="3555396"/>
            <a:ext cx="293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Save As stores a copy of a file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6597BE-7CC3-4976-9911-B559023D7672}"/>
              </a:ext>
            </a:extLst>
          </p:cNvPr>
          <p:cNvSpPr txBox="1"/>
          <p:nvPr/>
        </p:nvSpPr>
        <p:spPr>
          <a:xfrm>
            <a:off x="1619073" y="3937944"/>
            <a:ext cx="540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Print displays options for previewing or printing the file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C4C483-4CDF-496A-B082-33309B1E6890}"/>
              </a:ext>
            </a:extLst>
          </p:cNvPr>
          <p:cNvSpPr txBox="1"/>
          <p:nvPr/>
        </p:nvSpPr>
        <p:spPr>
          <a:xfrm>
            <a:off x="1592440" y="4320492"/>
            <a:ext cx="282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Close closes the current file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C6BC9D-6D3F-4F9F-BF6A-1898769E4D48}"/>
              </a:ext>
            </a:extLst>
          </p:cNvPr>
          <p:cNvSpPr txBox="1"/>
          <p:nvPr/>
        </p:nvSpPr>
        <p:spPr>
          <a:xfrm>
            <a:off x="1619073" y="4689824"/>
            <a:ext cx="3904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Options displays customization options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0FDA25-7009-47BC-BDAE-CD16CE23E310}"/>
              </a:ext>
            </a:extLst>
          </p:cNvPr>
          <p:cNvCxnSpPr>
            <a:stCxn id="5" idx="3"/>
          </p:cNvCxnSpPr>
          <p:nvPr/>
        </p:nvCxnSpPr>
        <p:spPr>
          <a:xfrm>
            <a:off x="6253216" y="2236302"/>
            <a:ext cx="2082916" cy="409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A477F0-E91A-4D35-82AA-1D7E917A3EDC}"/>
              </a:ext>
            </a:extLst>
          </p:cNvPr>
          <p:cNvCxnSpPr>
            <a:stCxn id="6" idx="3"/>
          </p:cNvCxnSpPr>
          <p:nvPr/>
        </p:nvCxnSpPr>
        <p:spPr>
          <a:xfrm>
            <a:off x="3962778" y="2618850"/>
            <a:ext cx="4346721" cy="263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3CDC3A1-8681-493D-9A75-C1828F958FCF}"/>
              </a:ext>
            </a:extLst>
          </p:cNvPr>
          <p:cNvCxnSpPr>
            <a:stCxn id="7" idx="3"/>
          </p:cNvCxnSpPr>
          <p:nvPr/>
        </p:nvCxnSpPr>
        <p:spPr>
          <a:xfrm>
            <a:off x="4291252" y="2988182"/>
            <a:ext cx="4044880" cy="157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CE4BC1D-B687-4469-A270-81F92F6CBC0B}"/>
              </a:ext>
            </a:extLst>
          </p:cNvPr>
          <p:cNvCxnSpPr>
            <a:stCxn id="8" idx="3"/>
          </p:cNvCxnSpPr>
          <p:nvPr/>
        </p:nvCxnSpPr>
        <p:spPr>
          <a:xfrm>
            <a:off x="4415539" y="3357514"/>
            <a:ext cx="3893960" cy="13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1862546-3C29-4AE1-BC96-A62F559DA875}"/>
              </a:ext>
            </a:extLst>
          </p:cNvPr>
          <p:cNvCxnSpPr>
            <a:stCxn id="9" idx="3"/>
          </p:cNvCxnSpPr>
          <p:nvPr/>
        </p:nvCxnSpPr>
        <p:spPr>
          <a:xfrm flipV="1">
            <a:off x="4557582" y="3591921"/>
            <a:ext cx="3778550" cy="148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88C849-76F5-4891-A554-57B45BBF18FB}"/>
              </a:ext>
            </a:extLst>
          </p:cNvPr>
          <p:cNvCxnSpPr>
            <a:stCxn id="10" idx="3"/>
          </p:cNvCxnSpPr>
          <p:nvPr/>
        </p:nvCxnSpPr>
        <p:spPr>
          <a:xfrm flipV="1">
            <a:off x="7025573" y="3857266"/>
            <a:ext cx="1293986" cy="265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95C54E0-D515-4DD0-A4BC-591D33347713}"/>
              </a:ext>
            </a:extLst>
          </p:cNvPr>
          <p:cNvCxnSpPr>
            <a:stCxn id="11" idx="3"/>
          </p:cNvCxnSpPr>
          <p:nvPr/>
        </p:nvCxnSpPr>
        <p:spPr>
          <a:xfrm>
            <a:off x="4415539" y="4505158"/>
            <a:ext cx="3904020" cy="66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13B08F-ABCD-454F-B0B4-E1B5D868EB41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5523093" y="4874490"/>
            <a:ext cx="2813039" cy="553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588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10869-08E7-4642-8399-2CC2ECC9A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400"/>
              <a:t>Getting Started with applications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022C13-0D3E-4986-B5AD-25F3F743A0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4678" y="805583"/>
            <a:ext cx="4019907" cy="46607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47845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Widescreen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Gallery</vt:lpstr>
      <vt:lpstr>Chapter 9</vt:lpstr>
      <vt:lpstr>Selecting application software</vt:lpstr>
      <vt:lpstr>Stand-alone Programs</vt:lpstr>
      <vt:lpstr>Integrated Software Productivity software</vt:lpstr>
      <vt:lpstr>Trends</vt:lpstr>
      <vt:lpstr>Obtaining application software</vt:lpstr>
      <vt:lpstr>Obtaining Commercial Software or proprietary software application software</vt:lpstr>
      <vt:lpstr>Obtaining application software Shareware</vt:lpstr>
      <vt:lpstr>Obtaining application software Freeware</vt:lpstr>
      <vt:lpstr>Obtaining application software Open-Source Software</vt:lpstr>
      <vt:lpstr>Installing, Reinstalling and Uninstalling programs</vt:lpstr>
      <vt:lpstr>Web Apps</vt:lpstr>
      <vt:lpstr>Using software legally</vt:lpstr>
      <vt:lpstr>Software piracy</vt:lpstr>
      <vt:lpstr>Getting Started with applications</vt:lpstr>
      <vt:lpstr>Getting Started with applications</vt:lpstr>
      <vt:lpstr>Getting Started with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Jeff Downs</dc:creator>
  <cp:lastModifiedBy>Jeff Downs</cp:lastModifiedBy>
  <cp:revision>1</cp:revision>
  <dcterms:created xsi:type="dcterms:W3CDTF">2019-03-11T12:59:05Z</dcterms:created>
  <dcterms:modified xsi:type="dcterms:W3CDTF">2019-03-11T12:59:06Z</dcterms:modified>
</cp:coreProperties>
</file>