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9C9497-0654-4456-8226-4B7D8F8CF04B}" v="2524" dt="2019-03-10T17:24:00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0B79DB03-3985-44AE-8A1B-2757515E4F41}"/>
    <pc:docChg chg="undo custSel mod addSld delSld modSld">
      <pc:chgData name="" userId="ef058f613997ecea" providerId="LiveId" clId="{0B79DB03-3985-44AE-8A1B-2757515E4F41}" dt="2019-03-03T18:59:04.280" v="4693" actId="2165"/>
      <pc:docMkLst>
        <pc:docMk/>
      </pc:docMkLst>
      <pc:sldChg chg="modSp">
        <pc:chgData name="" userId="ef058f613997ecea" providerId="LiveId" clId="{0B79DB03-3985-44AE-8A1B-2757515E4F41}" dt="2019-03-02T15:14:19.765" v="10" actId="20577"/>
        <pc:sldMkLst>
          <pc:docMk/>
          <pc:sldMk cId="925621332" sldId="256"/>
        </pc:sldMkLst>
        <pc:spChg chg="mod">
          <ac:chgData name="" userId="ef058f613997ecea" providerId="LiveId" clId="{0B79DB03-3985-44AE-8A1B-2757515E4F41}" dt="2019-03-02T15:14:11.630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0B79DB03-3985-44AE-8A1B-2757515E4F41}" dt="2019-03-02T15:14:19.765" v="10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BFACF5AC-A77E-444E-AA36-23F82E0EE443}"/>
    <pc:docChg chg="custSel addSld delSld modSld">
      <pc:chgData name="" userId="ef058f613997ecea" providerId="LiveId" clId="{BFACF5AC-A77E-444E-AA36-23F82E0EE443}" dt="2019-03-06T01:06:56.834" v="3934" actId="20577"/>
      <pc:docMkLst>
        <pc:docMk/>
      </pc:docMkLst>
      <pc:sldChg chg="modSp">
        <pc:chgData name="" userId="ef058f613997ecea" providerId="LiveId" clId="{BFACF5AC-A77E-444E-AA36-23F82E0EE443}" dt="2019-03-05T19:27:43.836" v="25" actId="20577"/>
        <pc:sldMkLst>
          <pc:docMk/>
          <pc:sldMk cId="925621332" sldId="256"/>
        </pc:sldMkLst>
        <pc:spChg chg="mod">
          <ac:chgData name="" userId="ef058f613997ecea" providerId="LiveId" clId="{BFACF5AC-A77E-444E-AA36-23F82E0EE443}" dt="2019-03-05T19:27:33.836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BFACF5AC-A77E-444E-AA36-23F82E0EE443}" dt="2019-03-05T19:27:43.836" v="25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7D774250-AC23-4CFA-B915-BACE788AC427}"/>
    <pc:docChg chg="undo custSel mod addSld delSld modSld">
      <pc:chgData name="" userId="ef058f613997ecea" providerId="LiveId" clId="{7D774250-AC23-4CFA-B915-BACE788AC427}" dt="2019-02-27T18:41:26.700" v="2916" actId="26606"/>
      <pc:docMkLst>
        <pc:docMk/>
      </pc:docMkLst>
      <pc:sldChg chg="modSp">
        <pc:chgData name="" userId="ef058f613997ecea" providerId="LiveId" clId="{7D774250-AC23-4CFA-B915-BACE788AC427}" dt="2019-02-27T14:28:59.854" v="26" actId="20577"/>
        <pc:sldMkLst>
          <pc:docMk/>
          <pc:sldMk cId="925621332" sldId="256"/>
        </pc:sldMkLst>
        <pc:spChg chg="mod">
          <ac:chgData name="" userId="ef058f613997ecea" providerId="LiveId" clId="{7D774250-AC23-4CFA-B915-BACE788AC427}" dt="2019-02-27T14:28:41.812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7D774250-AC23-4CFA-B915-BACE788AC427}" dt="2019-02-27T14:28:59.854" v="26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51B52149-DC88-423A-B261-A7944C68D118}"/>
    <pc:docChg chg="custSel mod addSld delSld modSld">
      <pc:chgData name="" userId="ef058f613997ecea" providerId="LiveId" clId="{51B52149-DC88-423A-B261-A7944C68D118}" dt="2019-03-05T19:23:34.853" v="2136" actId="20577"/>
      <pc:docMkLst>
        <pc:docMk/>
      </pc:docMkLst>
      <pc:sldChg chg="modSp">
        <pc:chgData name="" userId="ef058f613997ecea" providerId="LiveId" clId="{51B52149-DC88-423A-B261-A7944C68D118}" dt="2019-03-05T18:36:17.939" v="65" actId="20577"/>
        <pc:sldMkLst>
          <pc:docMk/>
          <pc:sldMk cId="925621332" sldId="256"/>
        </pc:sldMkLst>
        <pc:spChg chg="mod">
          <ac:chgData name="" userId="ef058f613997ecea" providerId="LiveId" clId="{51B52149-DC88-423A-B261-A7944C68D118}" dt="2019-03-05T18:36:02.155" v="3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51B52149-DC88-423A-B261-A7944C68D118}" dt="2019-03-05T18:36:17.939" v="65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EC9C9497-0654-4456-8226-4B7D8F8CF04B}"/>
    <pc:docChg chg="custSel mod addSld delSld modSld">
      <pc:chgData name="" userId="ef058f613997ecea" providerId="LiveId" clId="{EC9C9497-0654-4456-8226-4B7D8F8CF04B}" dt="2019-03-10T17:24:00.784" v="2523" actId="20577"/>
      <pc:docMkLst>
        <pc:docMk/>
      </pc:docMkLst>
      <pc:sldChg chg="modSp">
        <pc:chgData name="" userId="ef058f613997ecea" providerId="LiveId" clId="{EC9C9497-0654-4456-8226-4B7D8F8CF04B}" dt="2019-03-10T16:04:41.454" v="34" actId="20577"/>
        <pc:sldMkLst>
          <pc:docMk/>
          <pc:sldMk cId="925621332" sldId="256"/>
        </pc:sldMkLst>
        <pc:spChg chg="mod">
          <ac:chgData name="" userId="ef058f613997ecea" providerId="LiveId" clId="{EC9C9497-0654-4456-8226-4B7D8F8CF04B}" dt="2019-03-10T16:04:25.494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EC9C9497-0654-4456-8226-4B7D8F8CF04B}" dt="2019-03-10T16:04:41.454" v="34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del">
        <pc:chgData name="" userId="ef058f613997ecea" providerId="LiveId" clId="{EC9C9497-0654-4456-8226-4B7D8F8CF04B}" dt="2019-03-10T16:04:48.189" v="35" actId="2696"/>
        <pc:sldMkLst>
          <pc:docMk/>
          <pc:sldMk cId="2608253113" sldId="257"/>
        </pc:sldMkLst>
      </pc:sldChg>
      <pc:sldChg chg="addSp modSp add mod setBg">
        <pc:chgData name="" userId="ef058f613997ecea" providerId="LiveId" clId="{EC9C9497-0654-4456-8226-4B7D8F8CF04B}" dt="2019-03-10T16:28:01.999" v="552" actId="20577"/>
        <pc:sldMkLst>
          <pc:docMk/>
          <pc:sldMk cId="4217705229" sldId="257"/>
        </pc:sldMkLst>
        <pc:spChg chg="mod">
          <ac:chgData name="" userId="ef058f613997ecea" providerId="LiveId" clId="{EC9C9497-0654-4456-8226-4B7D8F8CF04B}" dt="2019-03-10T16:28:01.999" v="552" actId="20577"/>
          <ac:spMkLst>
            <pc:docMk/>
            <pc:sldMk cId="4217705229" sldId="257"/>
            <ac:spMk id="2" creationId="{0FEC5705-267F-4C4E-97E2-2868644253D3}"/>
          </ac:spMkLst>
        </pc:spChg>
        <pc:spChg chg="mod">
          <ac:chgData name="" userId="ef058f613997ecea" providerId="LiveId" clId="{EC9C9497-0654-4456-8226-4B7D8F8CF04B}" dt="2019-03-10T16:18:10.491" v="327" actId="26606"/>
          <ac:spMkLst>
            <pc:docMk/>
            <pc:sldMk cId="4217705229" sldId="257"/>
            <ac:spMk id="3" creationId="{984CC4EA-E98A-4AC6-AE61-2941B02905E3}"/>
          </ac:spMkLst>
        </pc:spChg>
        <pc:picChg chg="add mod">
          <ac:chgData name="" userId="ef058f613997ecea" providerId="LiveId" clId="{EC9C9497-0654-4456-8226-4B7D8F8CF04B}" dt="2019-03-10T16:18:15.873" v="328" actId="14100"/>
          <ac:picMkLst>
            <pc:docMk/>
            <pc:sldMk cId="4217705229" sldId="257"/>
            <ac:picMk id="4" creationId="{6664424E-3614-4A22-9B26-5733F5E1B20D}"/>
          </ac:picMkLst>
        </pc:picChg>
        <pc:picChg chg="add mod">
          <ac:chgData name="" userId="ef058f613997ecea" providerId="LiveId" clId="{EC9C9497-0654-4456-8226-4B7D8F8CF04B}" dt="2019-03-10T16:18:10.491" v="327" actId="26606"/>
          <ac:picMkLst>
            <pc:docMk/>
            <pc:sldMk cId="4217705229" sldId="257"/>
            <ac:picMk id="5" creationId="{6BF15B1B-2AC8-4CD8-8738-06F07F11AB05}"/>
          </ac:picMkLst>
        </pc:picChg>
      </pc:sldChg>
      <pc:sldChg chg="del">
        <pc:chgData name="" userId="ef058f613997ecea" providerId="LiveId" clId="{EC9C9497-0654-4456-8226-4B7D8F8CF04B}" dt="2019-03-10T16:04:48.529" v="36" actId="2696"/>
        <pc:sldMkLst>
          <pc:docMk/>
          <pc:sldMk cId="352287191" sldId="258"/>
        </pc:sldMkLst>
      </pc:sldChg>
      <pc:sldChg chg="modSp add">
        <pc:chgData name="" userId="ef058f613997ecea" providerId="LiveId" clId="{EC9C9497-0654-4456-8226-4B7D8F8CF04B}" dt="2019-03-10T16:28:07.484" v="563" actId="20577"/>
        <pc:sldMkLst>
          <pc:docMk/>
          <pc:sldMk cId="651248269" sldId="258"/>
        </pc:sldMkLst>
        <pc:spChg chg="mod">
          <ac:chgData name="" userId="ef058f613997ecea" providerId="LiveId" clId="{EC9C9497-0654-4456-8226-4B7D8F8CF04B}" dt="2019-03-10T16:28:07.484" v="563" actId="20577"/>
          <ac:spMkLst>
            <pc:docMk/>
            <pc:sldMk cId="651248269" sldId="258"/>
            <ac:spMk id="2" creationId="{FA2B7779-5065-4F0C-9BB8-3FC98AC17739}"/>
          </ac:spMkLst>
        </pc:spChg>
        <pc:spChg chg="mod">
          <ac:chgData name="" userId="ef058f613997ecea" providerId="LiveId" clId="{EC9C9497-0654-4456-8226-4B7D8F8CF04B}" dt="2019-03-10T16:25:41.447" v="538" actId="20577"/>
          <ac:spMkLst>
            <pc:docMk/>
            <pc:sldMk cId="651248269" sldId="258"/>
            <ac:spMk id="3" creationId="{716B81FD-ED4D-4DFD-AE56-8A88259DB7BA}"/>
          </ac:spMkLst>
        </pc:spChg>
      </pc:sldChg>
      <pc:sldChg chg="modSp add">
        <pc:chgData name="" userId="ef058f613997ecea" providerId="LiveId" clId="{EC9C9497-0654-4456-8226-4B7D8F8CF04B}" dt="2019-03-10T16:30:48.762" v="709" actId="313"/>
        <pc:sldMkLst>
          <pc:docMk/>
          <pc:sldMk cId="1182514430" sldId="259"/>
        </pc:sldMkLst>
        <pc:spChg chg="mod">
          <ac:chgData name="" userId="ef058f613997ecea" providerId="LiveId" clId="{EC9C9497-0654-4456-8226-4B7D8F8CF04B}" dt="2019-03-10T16:28:16.871" v="576" actId="20577"/>
          <ac:spMkLst>
            <pc:docMk/>
            <pc:sldMk cId="1182514430" sldId="259"/>
            <ac:spMk id="2" creationId="{8655590C-DCE1-462D-B2CE-B8FAAB8238AC}"/>
          </ac:spMkLst>
        </pc:spChg>
        <pc:spChg chg="mod">
          <ac:chgData name="" userId="ef058f613997ecea" providerId="LiveId" clId="{EC9C9497-0654-4456-8226-4B7D8F8CF04B}" dt="2019-03-10T16:30:48.762" v="709" actId="313"/>
          <ac:spMkLst>
            <pc:docMk/>
            <pc:sldMk cId="1182514430" sldId="259"/>
            <ac:spMk id="3" creationId="{8B3B737C-5241-4F4C-A26F-BC7E46383F2A}"/>
          </ac:spMkLst>
        </pc:spChg>
      </pc:sldChg>
      <pc:sldChg chg="del">
        <pc:chgData name="" userId="ef058f613997ecea" providerId="LiveId" clId="{EC9C9497-0654-4456-8226-4B7D8F8CF04B}" dt="2019-03-10T16:04:48.744" v="37" actId="2696"/>
        <pc:sldMkLst>
          <pc:docMk/>
          <pc:sldMk cId="2904588102" sldId="259"/>
        </pc:sldMkLst>
      </pc:sldChg>
      <pc:sldChg chg="modSp add">
        <pc:chgData name="" userId="ef058f613997ecea" providerId="LiveId" clId="{EC9C9497-0654-4456-8226-4B7D8F8CF04B}" dt="2019-03-10T16:35:10.813" v="1063" actId="20577"/>
        <pc:sldMkLst>
          <pc:docMk/>
          <pc:sldMk cId="2852889716" sldId="260"/>
        </pc:sldMkLst>
        <pc:spChg chg="mod">
          <ac:chgData name="" userId="ef058f613997ecea" providerId="LiveId" clId="{EC9C9497-0654-4456-8226-4B7D8F8CF04B}" dt="2019-03-10T16:32:04.490" v="721" actId="20577"/>
          <ac:spMkLst>
            <pc:docMk/>
            <pc:sldMk cId="2852889716" sldId="260"/>
            <ac:spMk id="2" creationId="{2B00565C-A973-4A2A-BD1B-6280289BF9F3}"/>
          </ac:spMkLst>
        </pc:spChg>
        <pc:spChg chg="mod">
          <ac:chgData name="" userId="ef058f613997ecea" providerId="LiveId" clId="{EC9C9497-0654-4456-8226-4B7D8F8CF04B}" dt="2019-03-10T16:35:10.813" v="1063" actId="20577"/>
          <ac:spMkLst>
            <pc:docMk/>
            <pc:sldMk cId="2852889716" sldId="260"/>
            <ac:spMk id="3" creationId="{59BA3DBB-CD9B-40A5-ACF7-923DEE8A06E1}"/>
          </ac:spMkLst>
        </pc:spChg>
      </pc:sldChg>
      <pc:sldChg chg="del">
        <pc:chgData name="" userId="ef058f613997ecea" providerId="LiveId" clId="{EC9C9497-0654-4456-8226-4B7D8F8CF04B}" dt="2019-03-10T16:04:48.975" v="38" actId="2696"/>
        <pc:sldMkLst>
          <pc:docMk/>
          <pc:sldMk cId="3062671979" sldId="260"/>
        </pc:sldMkLst>
      </pc:sldChg>
      <pc:sldChg chg="del">
        <pc:chgData name="" userId="ef058f613997ecea" providerId="LiveId" clId="{EC9C9497-0654-4456-8226-4B7D8F8CF04B}" dt="2019-03-10T16:04:49.183" v="39" actId="2696"/>
        <pc:sldMkLst>
          <pc:docMk/>
          <pc:sldMk cId="151066891" sldId="261"/>
        </pc:sldMkLst>
      </pc:sldChg>
      <pc:sldChg chg="modSp add">
        <pc:chgData name="" userId="ef058f613997ecea" providerId="LiveId" clId="{EC9C9497-0654-4456-8226-4B7D8F8CF04B}" dt="2019-03-10T16:37:33.583" v="1284" actId="5793"/>
        <pc:sldMkLst>
          <pc:docMk/>
          <pc:sldMk cId="2243523253" sldId="261"/>
        </pc:sldMkLst>
        <pc:spChg chg="mod">
          <ac:chgData name="" userId="ef058f613997ecea" providerId="LiveId" clId="{EC9C9497-0654-4456-8226-4B7D8F8CF04B}" dt="2019-03-10T16:35:32.141" v="1098" actId="20577"/>
          <ac:spMkLst>
            <pc:docMk/>
            <pc:sldMk cId="2243523253" sldId="261"/>
            <ac:spMk id="2" creationId="{723AA79A-8134-4594-BE09-A70CFD57DF05}"/>
          </ac:spMkLst>
        </pc:spChg>
        <pc:spChg chg="mod">
          <ac:chgData name="" userId="ef058f613997ecea" providerId="LiveId" clId="{EC9C9497-0654-4456-8226-4B7D8F8CF04B}" dt="2019-03-10T16:37:33.583" v="1284" actId="5793"/>
          <ac:spMkLst>
            <pc:docMk/>
            <pc:sldMk cId="2243523253" sldId="261"/>
            <ac:spMk id="3" creationId="{9A64DB96-3609-483A-B18D-3D83E9456863}"/>
          </ac:spMkLst>
        </pc:spChg>
      </pc:sldChg>
      <pc:sldChg chg="addSp delSp modSp add">
        <pc:chgData name="" userId="ef058f613997ecea" providerId="LiveId" clId="{EC9C9497-0654-4456-8226-4B7D8F8CF04B}" dt="2019-03-10T16:40:01.814" v="1329" actId="313"/>
        <pc:sldMkLst>
          <pc:docMk/>
          <pc:sldMk cId="513163377" sldId="262"/>
        </pc:sldMkLst>
        <pc:spChg chg="mod">
          <ac:chgData name="" userId="ef058f613997ecea" providerId="LiveId" clId="{EC9C9497-0654-4456-8226-4B7D8F8CF04B}" dt="2019-03-10T16:40:01.814" v="1329" actId="313"/>
          <ac:spMkLst>
            <pc:docMk/>
            <pc:sldMk cId="513163377" sldId="262"/>
            <ac:spMk id="2" creationId="{FD8CF5C8-48AF-47CB-AD33-A1AF0D5BBEA9}"/>
          </ac:spMkLst>
        </pc:spChg>
        <pc:spChg chg="del">
          <ac:chgData name="" userId="ef058f613997ecea" providerId="LiveId" clId="{EC9C9497-0654-4456-8226-4B7D8F8CF04B}" dt="2019-03-10T16:37:47.711" v="1303"/>
          <ac:spMkLst>
            <pc:docMk/>
            <pc:sldMk cId="513163377" sldId="262"/>
            <ac:spMk id="3" creationId="{B82B17F7-E94E-4534-8EF3-F99873D8EBC0}"/>
          </ac:spMkLst>
        </pc:spChg>
        <pc:picChg chg="add mod">
          <ac:chgData name="" userId="ef058f613997ecea" providerId="LiveId" clId="{EC9C9497-0654-4456-8226-4B7D8F8CF04B}" dt="2019-03-10T16:37:47.711" v="1303"/>
          <ac:picMkLst>
            <pc:docMk/>
            <pc:sldMk cId="513163377" sldId="262"/>
            <ac:picMk id="4" creationId="{EBCC18BC-2756-4FA1-A6F1-626432D03C4F}"/>
          </ac:picMkLst>
        </pc:picChg>
      </pc:sldChg>
      <pc:sldChg chg="del">
        <pc:chgData name="" userId="ef058f613997ecea" providerId="LiveId" clId="{EC9C9497-0654-4456-8226-4B7D8F8CF04B}" dt="2019-03-10T16:04:49.392" v="40" actId="2696"/>
        <pc:sldMkLst>
          <pc:docMk/>
          <pc:sldMk cId="2199654208" sldId="262"/>
        </pc:sldMkLst>
      </pc:sldChg>
      <pc:sldChg chg="del">
        <pc:chgData name="" userId="ef058f613997ecea" providerId="LiveId" clId="{EC9C9497-0654-4456-8226-4B7D8F8CF04B}" dt="2019-03-10T16:04:49.606" v="41" actId="2696"/>
        <pc:sldMkLst>
          <pc:docMk/>
          <pc:sldMk cId="649798480" sldId="263"/>
        </pc:sldMkLst>
      </pc:sldChg>
      <pc:sldChg chg="addSp delSp modSp add">
        <pc:chgData name="" userId="ef058f613997ecea" providerId="LiveId" clId="{EC9C9497-0654-4456-8226-4B7D8F8CF04B}" dt="2019-03-10T16:40:06.507" v="1330"/>
        <pc:sldMkLst>
          <pc:docMk/>
          <pc:sldMk cId="1654358894" sldId="263"/>
        </pc:sldMkLst>
        <pc:spChg chg="mod">
          <ac:chgData name="" userId="ef058f613997ecea" providerId="LiveId" clId="{EC9C9497-0654-4456-8226-4B7D8F8CF04B}" dt="2019-03-10T16:40:06.507" v="1330"/>
          <ac:spMkLst>
            <pc:docMk/>
            <pc:sldMk cId="1654358894" sldId="263"/>
            <ac:spMk id="2" creationId="{4C1D31BA-6038-427B-8244-91570EA6E4EC}"/>
          </ac:spMkLst>
        </pc:spChg>
        <pc:spChg chg="del mod">
          <ac:chgData name="" userId="ef058f613997ecea" providerId="LiveId" clId="{EC9C9497-0654-4456-8226-4B7D8F8CF04B}" dt="2019-03-10T16:38:16.942" v="1306"/>
          <ac:spMkLst>
            <pc:docMk/>
            <pc:sldMk cId="1654358894" sldId="263"/>
            <ac:spMk id="3" creationId="{021FAA04-C442-40A4-8187-2563BD7CDDD5}"/>
          </ac:spMkLst>
        </pc:spChg>
        <pc:picChg chg="add mod">
          <ac:chgData name="" userId="ef058f613997ecea" providerId="LiveId" clId="{EC9C9497-0654-4456-8226-4B7D8F8CF04B}" dt="2019-03-10T16:38:16.942" v="1306"/>
          <ac:picMkLst>
            <pc:docMk/>
            <pc:sldMk cId="1654358894" sldId="263"/>
            <ac:picMk id="4" creationId="{9EFA5823-1EFE-41B0-87BB-9B5347D00D79}"/>
          </ac:picMkLst>
        </pc:picChg>
      </pc:sldChg>
      <pc:sldChg chg="addSp delSp modSp add">
        <pc:chgData name="" userId="ef058f613997ecea" providerId="LiveId" clId="{EC9C9497-0654-4456-8226-4B7D8F8CF04B}" dt="2019-03-10T16:40:10.431" v="1331"/>
        <pc:sldMkLst>
          <pc:docMk/>
          <pc:sldMk cId="1326586519" sldId="264"/>
        </pc:sldMkLst>
        <pc:spChg chg="mod">
          <ac:chgData name="" userId="ef058f613997ecea" providerId="LiveId" clId="{EC9C9497-0654-4456-8226-4B7D8F8CF04B}" dt="2019-03-10T16:40:10.431" v="1331"/>
          <ac:spMkLst>
            <pc:docMk/>
            <pc:sldMk cId="1326586519" sldId="264"/>
            <ac:spMk id="2" creationId="{B8659173-5962-4324-9692-BF5EADAD2C4B}"/>
          </ac:spMkLst>
        </pc:spChg>
        <pc:spChg chg="del mod">
          <ac:chgData name="" userId="ef058f613997ecea" providerId="LiveId" clId="{EC9C9497-0654-4456-8226-4B7D8F8CF04B}" dt="2019-03-10T16:38:48.598" v="1309"/>
          <ac:spMkLst>
            <pc:docMk/>
            <pc:sldMk cId="1326586519" sldId="264"/>
            <ac:spMk id="3" creationId="{14CA3E72-38F2-46B6-88DD-9B59E0BFFE7E}"/>
          </ac:spMkLst>
        </pc:spChg>
        <pc:picChg chg="add mod">
          <ac:chgData name="" userId="ef058f613997ecea" providerId="LiveId" clId="{EC9C9497-0654-4456-8226-4B7D8F8CF04B}" dt="2019-03-10T16:38:48.598" v="1309"/>
          <ac:picMkLst>
            <pc:docMk/>
            <pc:sldMk cId="1326586519" sldId="264"/>
            <ac:picMk id="4" creationId="{3D48083F-9007-49F5-94AA-1329C43B5A2F}"/>
          </ac:picMkLst>
        </pc:picChg>
      </pc:sldChg>
      <pc:sldChg chg="del">
        <pc:chgData name="" userId="ef058f613997ecea" providerId="LiveId" clId="{EC9C9497-0654-4456-8226-4B7D8F8CF04B}" dt="2019-03-10T16:04:49.814" v="42" actId="2696"/>
        <pc:sldMkLst>
          <pc:docMk/>
          <pc:sldMk cId="4147448812" sldId="264"/>
        </pc:sldMkLst>
      </pc:sldChg>
      <pc:sldChg chg="del">
        <pc:chgData name="" userId="ef058f613997ecea" providerId="LiveId" clId="{EC9C9497-0654-4456-8226-4B7D8F8CF04B}" dt="2019-03-10T16:04:50.015" v="43" actId="2696"/>
        <pc:sldMkLst>
          <pc:docMk/>
          <pc:sldMk cId="209325196" sldId="265"/>
        </pc:sldMkLst>
      </pc:sldChg>
      <pc:sldChg chg="addSp delSp modSp add">
        <pc:chgData name="" userId="ef058f613997ecea" providerId="LiveId" clId="{EC9C9497-0654-4456-8226-4B7D8F8CF04B}" dt="2019-03-10T16:40:12.694" v="1332"/>
        <pc:sldMkLst>
          <pc:docMk/>
          <pc:sldMk cId="696986006" sldId="265"/>
        </pc:sldMkLst>
        <pc:spChg chg="mod">
          <ac:chgData name="" userId="ef058f613997ecea" providerId="LiveId" clId="{EC9C9497-0654-4456-8226-4B7D8F8CF04B}" dt="2019-03-10T16:40:12.694" v="1332"/>
          <ac:spMkLst>
            <pc:docMk/>
            <pc:sldMk cId="696986006" sldId="265"/>
            <ac:spMk id="2" creationId="{6ED9F9C8-D3B0-49E6-9F5F-BEDEA63FF7EE}"/>
          </ac:spMkLst>
        </pc:spChg>
        <pc:spChg chg="del mod">
          <ac:chgData name="" userId="ef058f613997ecea" providerId="LiveId" clId="{EC9C9497-0654-4456-8226-4B7D8F8CF04B}" dt="2019-03-10T16:39:18.270" v="1312"/>
          <ac:spMkLst>
            <pc:docMk/>
            <pc:sldMk cId="696986006" sldId="265"/>
            <ac:spMk id="3" creationId="{DD935C1C-075D-49F3-BD9A-324980F352A7}"/>
          </ac:spMkLst>
        </pc:spChg>
        <pc:picChg chg="add mod">
          <ac:chgData name="" userId="ef058f613997ecea" providerId="LiveId" clId="{EC9C9497-0654-4456-8226-4B7D8F8CF04B}" dt="2019-03-10T16:39:18.270" v="1312"/>
          <ac:picMkLst>
            <pc:docMk/>
            <pc:sldMk cId="696986006" sldId="265"/>
            <ac:picMk id="4" creationId="{DAD30BC2-17B7-41AA-8CC8-AFACF6C49ED8}"/>
          </ac:picMkLst>
        </pc:picChg>
      </pc:sldChg>
      <pc:sldChg chg="modSp add">
        <pc:chgData name="" userId="ef058f613997ecea" providerId="LiveId" clId="{EC9C9497-0654-4456-8226-4B7D8F8CF04B}" dt="2019-03-10T16:42:53.665" v="1477" actId="20577"/>
        <pc:sldMkLst>
          <pc:docMk/>
          <pc:sldMk cId="3497174297" sldId="266"/>
        </pc:sldMkLst>
        <pc:spChg chg="mod">
          <ac:chgData name="" userId="ef058f613997ecea" providerId="LiveId" clId="{EC9C9497-0654-4456-8226-4B7D8F8CF04B}" dt="2019-03-10T16:41:10.496" v="1345" actId="20577"/>
          <ac:spMkLst>
            <pc:docMk/>
            <pc:sldMk cId="3497174297" sldId="266"/>
            <ac:spMk id="2" creationId="{DB95B9C1-5E93-4250-B664-307CF80C0459}"/>
          </ac:spMkLst>
        </pc:spChg>
        <pc:spChg chg="mod">
          <ac:chgData name="" userId="ef058f613997ecea" providerId="LiveId" clId="{EC9C9497-0654-4456-8226-4B7D8F8CF04B}" dt="2019-03-10T16:42:53.665" v="1477" actId="20577"/>
          <ac:spMkLst>
            <pc:docMk/>
            <pc:sldMk cId="3497174297" sldId="266"/>
            <ac:spMk id="3" creationId="{99EF5793-3674-41AD-B39E-1D9D21D12965}"/>
          </ac:spMkLst>
        </pc:spChg>
      </pc:sldChg>
      <pc:sldChg chg="del">
        <pc:chgData name="" userId="ef058f613997ecea" providerId="LiveId" clId="{EC9C9497-0654-4456-8226-4B7D8F8CF04B}" dt="2019-03-10T16:04:50.225" v="44" actId="2696"/>
        <pc:sldMkLst>
          <pc:docMk/>
          <pc:sldMk cId="4282842307" sldId="266"/>
        </pc:sldMkLst>
      </pc:sldChg>
      <pc:sldChg chg="modSp add">
        <pc:chgData name="" userId="ef058f613997ecea" providerId="LiveId" clId="{EC9C9497-0654-4456-8226-4B7D8F8CF04B}" dt="2019-03-10T16:50:19.667" v="1807" actId="20577"/>
        <pc:sldMkLst>
          <pc:docMk/>
          <pc:sldMk cId="1156222015" sldId="267"/>
        </pc:sldMkLst>
        <pc:spChg chg="mod">
          <ac:chgData name="" userId="ef058f613997ecea" providerId="LiveId" clId="{EC9C9497-0654-4456-8226-4B7D8F8CF04B}" dt="2019-03-10T16:47:46.002" v="1491" actId="20577"/>
          <ac:spMkLst>
            <pc:docMk/>
            <pc:sldMk cId="1156222015" sldId="267"/>
            <ac:spMk id="2" creationId="{CDA9AF30-9B50-4C04-8C14-0B9D65552D46}"/>
          </ac:spMkLst>
        </pc:spChg>
        <pc:spChg chg="mod">
          <ac:chgData name="" userId="ef058f613997ecea" providerId="LiveId" clId="{EC9C9497-0654-4456-8226-4B7D8F8CF04B}" dt="2019-03-10T16:50:19.667" v="1807" actId="20577"/>
          <ac:spMkLst>
            <pc:docMk/>
            <pc:sldMk cId="1156222015" sldId="267"/>
            <ac:spMk id="3" creationId="{FDB9221B-FB37-412D-A488-FCD788ED7BE5}"/>
          </ac:spMkLst>
        </pc:spChg>
      </pc:sldChg>
      <pc:sldChg chg="del">
        <pc:chgData name="" userId="ef058f613997ecea" providerId="LiveId" clId="{EC9C9497-0654-4456-8226-4B7D8F8CF04B}" dt="2019-03-10T16:04:50.431" v="45" actId="2696"/>
        <pc:sldMkLst>
          <pc:docMk/>
          <pc:sldMk cId="3154204378" sldId="267"/>
        </pc:sldMkLst>
      </pc:sldChg>
      <pc:sldChg chg="addSp modSp add mod setBg">
        <pc:chgData name="" userId="ef058f613997ecea" providerId="LiveId" clId="{EC9C9497-0654-4456-8226-4B7D8F8CF04B}" dt="2019-03-10T17:12:02.952" v="1962" actId="27614"/>
        <pc:sldMkLst>
          <pc:docMk/>
          <pc:sldMk cId="1584181990" sldId="268"/>
        </pc:sldMkLst>
        <pc:spChg chg="mod">
          <ac:chgData name="" userId="ef058f613997ecea" providerId="LiveId" clId="{EC9C9497-0654-4456-8226-4B7D8F8CF04B}" dt="2019-03-10T17:11:48.369" v="1960" actId="26606"/>
          <ac:spMkLst>
            <pc:docMk/>
            <pc:sldMk cId="1584181990" sldId="268"/>
            <ac:spMk id="2" creationId="{DFDC2926-D718-4392-87DD-3AF64DDC1F34}"/>
          </ac:spMkLst>
        </pc:spChg>
        <pc:spChg chg="mod">
          <ac:chgData name="" userId="ef058f613997ecea" providerId="LiveId" clId="{EC9C9497-0654-4456-8226-4B7D8F8CF04B}" dt="2019-03-10T17:11:48.369" v="1960" actId="26606"/>
          <ac:spMkLst>
            <pc:docMk/>
            <pc:sldMk cId="1584181990" sldId="268"/>
            <ac:spMk id="3" creationId="{56A2F987-E73B-49A3-BA08-2E205057BA5D}"/>
          </ac:spMkLst>
        </pc:spChg>
        <pc:picChg chg="add mod">
          <ac:chgData name="" userId="ef058f613997ecea" providerId="LiveId" clId="{EC9C9497-0654-4456-8226-4B7D8F8CF04B}" dt="2019-03-10T17:12:02.952" v="1962" actId="27614"/>
          <ac:picMkLst>
            <pc:docMk/>
            <pc:sldMk cId="1584181990" sldId="268"/>
            <ac:picMk id="4" creationId="{3383CE90-58AC-4577-88F7-EDDB1F51DABC}"/>
          </ac:picMkLst>
        </pc:picChg>
      </pc:sldChg>
      <pc:sldChg chg="del">
        <pc:chgData name="" userId="ef058f613997ecea" providerId="LiveId" clId="{EC9C9497-0654-4456-8226-4B7D8F8CF04B}" dt="2019-03-10T16:04:50.650" v="46" actId="2696"/>
        <pc:sldMkLst>
          <pc:docMk/>
          <pc:sldMk cId="2665054463" sldId="268"/>
        </pc:sldMkLst>
      </pc:sldChg>
      <pc:sldChg chg="del">
        <pc:chgData name="" userId="ef058f613997ecea" providerId="LiveId" clId="{EC9C9497-0654-4456-8226-4B7D8F8CF04B}" dt="2019-03-10T16:04:50.849" v="47" actId="2696"/>
        <pc:sldMkLst>
          <pc:docMk/>
          <pc:sldMk cId="3552780586" sldId="269"/>
        </pc:sldMkLst>
      </pc:sldChg>
      <pc:sldChg chg="addSp modSp add mod setBg">
        <pc:chgData name="" userId="ef058f613997ecea" providerId="LiveId" clId="{EC9C9497-0654-4456-8226-4B7D8F8CF04B}" dt="2019-03-10T17:13:10.888" v="2024" actId="27614"/>
        <pc:sldMkLst>
          <pc:docMk/>
          <pc:sldMk cId="4163269641" sldId="269"/>
        </pc:sldMkLst>
        <pc:spChg chg="mod">
          <ac:chgData name="" userId="ef058f613997ecea" providerId="LiveId" clId="{EC9C9497-0654-4456-8226-4B7D8F8CF04B}" dt="2019-03-10T17:12:56.900" v="2022" actId="26606"/>
          <ac:spMkLst>
            <pc:docMk/>
            <pc:sldMk cId="4163269641" sldId="269"/>
            <ac:spMk id="2" creationId="{F5D25A82-CB74-429E-A6F8-C42B40F90C39}"/>
          </ac:spMkLst>
        </pc:spChg>
        <pc:spChg chg="mod">
          <ac:chgData name="" userId="ef058f613997ecea" providerId="LiveId" clId="{EC9C9497-0654-4456-8226-4B7D8F8CF04B}" dt="2019-03-10T17:12:56.900" v="2022" actId="26606"/>
          <ac:spMkLst>
            <pc:docMk/>
            <pc:sldMk cId="4163269641" sldId="269"/>
            <ac:spMk id="3" creationId="{00DEA53B-958D-4BE5-B810-FF02CB15E9AD}"/>
          </ac:spMkLst>
        </pc:spChg>
        <pc:picChg chg="add mod">
          <ac:chgData name="" userId="ef058f613997ecea" providerId="LiveId" clId="{EC9C9497-0654-4456-8226-4B7D8F8CF04B}" dt="2019-03-10T17:13:10.888" v="2024" actId="27614"/>
          <ac:picMkLst>
            <pc:docMk/>
            <pc:sldMk cId="4163269641" sldId="269"/>
            <ac:picMk id="4" creationId="{5559A5DE-6AB3-488F-99B1-FE0926291B35}"/>
          </ac:picMkLst>
        </pc:picChg>
      </pc:sldChg>
      <pc:sldChg chg="modSp add">
        <pc:chgData name="" userId="ef058f613997ecea" providerId="LiveId" clId="{EC9C9497-0654-4456-8226-4B7D8F8CF04B}" dt="2019-03-10T17:20:04.971" v="2471" actId="20577"/>
        <pc:sldMkLst>
          <pc:docMk/>
          <pc:sldMk cId="2269726384" sldId="270"/>
        </pc:sldMkLst>
        <pc:spChg chg="mod">
          <ac:chgData name="" userId="ef058f613997ecea" providerId="LiveId" clId="{EC9C9497-0654-4456-8226-4B7D8F8CF04B}" dt="2019-03-10T17:13:27.212" v="2052" actId="20577"/>
          <ac:spMkLst>
            <pc:docMk/>
            <pc:sldMk cId="2269726384" sldId="270"/>
            <ac:spMk id="2" creationId="{0248099B-BB8C-47EE-990D-51973B9BF401}"/>
          </ac:spMkLst>
        </pc:spChg>
        <pc:spChg chg="mod">
          <ac:chgData name="" userId="ef058f613997ecea" providerId="LiveId" clId="{EC9C9497-0654-4456-8226-4B7D8F8CF04B}" dt="2019-03-10T17:20:04.971" v="2471" actId="20577"/>
          <ac:spMkLst>
            <pc:docMk/>
            <pc:sldMk cId="2269726384" sldId="270"/>
            <ac:spMk id="3" creationId="{DFDD57CE-ED47-48DC-85F9-2B375E65F22E}"/>
          </ac:spMkLst>
        </pc:spChg>
      </pc:sldChg>
      <pc:sldChg chg="del">
        <pc:chgData name="" userId="ef058f613997ecea" providerId="LiveId" clId="{EC9C9497-0654-4456-8226-4B7D8F8CF04B}" dt="2019-03-10T16:04:51.056" v="48" actId="2696"/>
        <pc:sldMkLst>
          <pc:docMk/>
          <pc:sldMk cId="2369353933" sldId="270"/>
        </pc:sldMkLst>
      </pc:sldChg>
      <pc:sldChg chg="modSp add">
        <pc:chgData name="" userId="ef058f613997ecea" providerId="LiveId" clId="{EC9C9497-0654-4456-8226-4B7D8F8CF04B}" dt="2019-03-10T17:24:00.784" v="2523" actId="20577"/>
        <pc:sldMkLst>
          <pc:docMk/>
          <pc:sldMk cId="634649360" sldId="271"/>
        </pc:sldMkLst>
        <pc:spChg chg="mod">
          <ac:chgData name="" userId="ef058f613997ecea" providerId="LiveId" clId="{EC9C9497-0654-4456-8226-4B7D8F8CF04B}" dt="2019-03-10T17:19:35.778" v="2403" actId="20577"/>
          <ac:spMkLst>
            <pc:docMk/>
            <pc:sldMk cId="634649360" sldId="271"/>
            <ac:spMk id="2" creationId="{ADCFE6A4-D812-4CA8-9679-A3F013910E4C}"/>
          </ac:spMkLst>
        </pc:spChg>
        <pc:spChg chg="mod">
          <ac:chgData name="" userId="ef058f613997ecea" providerId="LiveId" clId="{EC9C9497-0654-4456-8226-4B7D8F8CF04B}" dt="2019-03-10T17:24:00.784" v="2523" actId="20577"/>
          <ac:spMkLst>
            <pc:docMk/>
            <pc:sldMk cId="634649360" sldId="271"/>
            <ac:spMk id="3" creationId="{AC7F21E4-EDD3-44EA-B30F-83E2124E9CA5}"/>
          </ac:spMkLst>
        </pc:spChg>
      </pc:sldChg>
      <pc:sldChg chg="del">
        <pc:chgData name="" userId="ef058f613997ecea" providerId="LiveId" clId="{EC9C9497-0654-4456-8226-4B7D8F8CF04B}" dt="2019-03-10T16:04:51.262" v="49" actId="2696"/>
        <pc:sldMkLst>
          <pc:docMk/>
          <pc:sldMk cId="3816726840" sldId="271"/>
        </pc:sldMkLst>
      </pc:sldChg>
      <pc:sldChg chg="del">
        <pc:chgData name="" userId="ef058f613997ecea" providerId="LiveId" clId="{EC9C9497-0654-4456-8226-4B7D8F8CF04B}" dt="2019-03-10T16:04:51.471" v="50" actId="2696"/>
        <pc:sldMkLst>
          <pc:docMk/>
          <pc:sldMk cId="2394723563" sldId="272"/>
        </pc:sldMkLst>
      </pc:sldChg>
      <pc:sldChg chg="del">
        <pc:chgData name="" userId="ef058f613997ecea" providerId="LiveId" clId="{EC9C9497-0654-4456-8226-4B7D8F8CF04B}" dt="2019-03-10T16:04:51.686" v="51" actId="2696"/>
        <pc:sldMkLst>
          <pc:docMk/>
          <pc:sldMk cId="2305020608" sldId="273"/>
        </pc:sldMkLst>
      </pc:sldChg>
      <pc:sldChg chg="del">
        <pc:chgData name="" userId="ef058f613997ecea" providerId="LiveId" clId="{EC9C9497-0654-4456-8226-4B7D8F8CF04B}" dt="2019-03-10T16:04:52.142" v="52" actId="2696"/>
        <pc:sldMkLst>
          <pc:docMk/>
          <pc:sldMk cId="571245796" sldId="274"/>
        </pc:sldMkLst>
      </pc:sldChg>
      <pc:sldChg chg="del">
        <pc:chgData name="" userId="ef058f613997ecea" providerId="LiveId" clId="{EC9C9497-0654-4456-8226-4B7D8F8CF04B}" dt="2019-03-10T16:04:52.597" v="53" actId="2696"/>
        <pc:sldMkLst>
          <pc:docMk/>
          <pc:sldMk cId="3430823014" sldId="275"/>
        </pc:sldMkLst>
      </pc:sldChg>
    </pc:docChg>
  </pc:docChgLst>
  <pc:docChgLst>
    <pc:chgData userId="ef058f613997ecea" providerId="LiveId" clId="{AFF48FE6-A2E2-4F79-B74D-3D14835E70B2}"/>
    <pc:docChg chg="undo redo custSel mod addSld delSld modSld sldOrd">
      <pc:chgData name="" userId="ef058f613997ecea" providerId="LiveId" clId="{AFF48FE6-A2E2-4F79-B74D-3D14835E70B2}" dt="2019-03-02T15:13:35.730" v="5949" actId="313"/>
      <pc:docMkLst>
        <pc:docMk/>
      </pc:docMkLst>
      <pc:sldChg chg="modSp">
        <pc:chgData name="" userId="ef058f613997ecea" providerId="LiveId" clId="{AFF48FE6-A2E2-4F79-B74D-3D14835E70B2}" dt="2019-03-02T13:08:23.909" v="52" actId="20577"/>
        <pc:sldMkLst>
          <pc:docMk/>
          <pc:sldMk cId="925621332" sldId="256"/>
        </pc:sldMkLst>
        <pc:spChg chg="mod">
          <ac:chgData name="" userId="ef058f613997ecea" providerId="LiveId" clId="{AFF48FE6-A2E2-4F79-B74D-3D14835E70B2}" dt="2019-03-02T13:07:00.779" v="17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AFF48FE6-A2E2-4F79-B74D-3D14835E70B2}" dt="2019-03-02T13:08:23.909" v="5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C2E14C37-F18D-4391-AC87-6FB36665A461}"/>
    <pc:docChg chg="undo custSel mod addSld modSld">
      <pc:chgData name="" userId="ef058f613997ecea" providerId="LiveId" clId="{C2E14C37-F18D-4391-AC87-6FB36665A461}" dt="2019-02-25T17:17:01.532" v="846" actId="313"/>
      <pc:docMkLst>
        <pc:docMk/>
      </pc:docMkLst>
      <pc:sldChg chg="modSp add">
        <pc:chgData name="" userId="ef058f613997ecea" providerId="LiveId" clId="{C2E14C37-F18D-4391-AC87-6FB36665A461}" dt="2019-02-17T22:32:35.212" v="32" actId="20577"/>
        <pc:sldMkLst>
          <pc:docMk/>
          <pc:sldMk cId="925621332" sldId="256"/>
        </pc:sldMkLst>
        <pc:spChg chg="mod">
          <ac:chgData name="" userId="ef058f613997ecea" providerId="LiveId" clId="{C2E14C37-F18D-4391-AC87-6FB36665A461}" dt="2019-02-17T22:32:26.481" v="9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C2E14C37-F18D-4391-AC87-6FB36665A461}" dt="2019-02-17T22:32:35.212" v="3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32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0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0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1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8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AFC5-1CE3-41F3-966A-5163531B49C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0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BDFF-3361-4AA1-B21B-220B0A9C7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0EF3E-660E-4D70-AB66-149E4BF5F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Understanding system software</a:t>
            </a:r>
          </a:p>
        </p:txBody>
      </p:sp>
    </p:spTree>
    <p:extLst>
      <p:ext uri="{BB962C8B-B14F-4D97-AF65-F5344CB8AC3E}">
        <p14:creationId xmlns:p14="http://schemas.microsoft.com/office/powerpoint/2010/main" val="92562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C5705-267F-4C4E-97E2-286864425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power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CC4EA-E98A-4AC6-AE61-2941B0290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4174339" cy="3450613"/>
          </a:xfrm>
        </p:spPr>
        <p:txBody>
          <a:bodyPr>
            <a:normAutofit/>
          </a:bodyPr>
          <a:lstStyle/>
          <a:p>
            <a:r>
              <a:rPr lang="en-US" dirty="0"/>
              <a:t>Setting options allows you to control how the computer is configured when either on battery or plugged in</a:t>
            </a:r>
          </a:p>
          <a:p>
            <a:r>
              <a:rPr lang="en-US" dirty="0"/>
              <a:t>More critical when you are using a tablet or laptop device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64424E-3614-4A22-9B26-5733F5E1B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277" y="2659225"/>
            <a:ext cx="2961426" cy="1819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F15B1B-2AC8-4CD8-8738-06F07F11A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054" y="2433940"/>
            <a:ext cx="2388799" cy="261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05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B7779-5065-4F0C-9BB8-3FC98AC1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Desktop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B81FD-ED4D-4DFD-AE56-8A88259DB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Changing background images</a:t>
            </a:r>
          </a:p>
          <a:p>
            <a:r>
              <a:rPr lang="en-US" dirty="0"/>
              <a:t>Changing screensaver</a:t>
            </a:r>
          </a:p>
          <a:p>
            <a:r>
              <a:rPr lang="en-US" dirty="0"/>
              <a:t>Adding or removing desktop icons</a:t>
            </a:r>
          </a:p>
          <a:p>
            <a:r>
              <a:rPr lang="en-US" dirty="0"/>
              <a:t>Taskbar display or hide</a:t>
            </a:r>
          </a:p>
          <a:p>
            <a:r>
              <a:rPr lang="en-US" dirty="0"/>
              <a:t>Ease of Access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48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590C-DCE1-462D-B2CE-B8FAAB823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B737C-5241-4F4C-A26F-BC7E46383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Way of protecting data</a:t>
            </a:r>
          </a:p>
          <a:p>
            <a:r>
              <a:rPr lang="en-US" dirty="0"/>
              <a:t>Sets a way to who can access the computer</a:t>
            </a:r>
          </a:p>
          <a:p>
            <a:r>
              <a:rPr lang="en-US" dirty="0"/>
              <a:t>Assigned username and password by system administrator</a:t>
            </a:r>
          </a:p>
        </p:txBody>
      </p:sp>
    </p:spTree>
    <p:extLst>
      <p:ext uri="{BB962C8B-B14F-4D97-AF65-F5344CB8AC3E}">
        <p14:creationId xmlns:p14="http://schemas.microsoft.com/office/powerpoint/2010/main" val="1182514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0565C-A973-4A2A-BD1B-6280289BF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A3DBB-CD9B-40A5-ACF7-923DEE8A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rights what files a user can access</a:t>
            </a:r>
          </a:p>
          <a:p>
            <a:r>
              <a:rPr lang="en-US" dirty="0"/>
              <a:t>Installation rights for software </a:t>
            </a:r>
          </a:p>
          <a:p>
            <a:r>
              <a:rPr lang="en-US" dirty="0"/>
              <a:t>Installation rights for hardware installs</a:t>
            </a:r>
          </a:p>
          <a:p>
            <a:r>
              <a:rPr lang="en-US" dirty="0"/>
              <a:t>Configuration rights on who can do what to computers</a:t>
            </a:r>
          </a:p>
          <a:p>
            <a:r>
              <a:rPr lang="en-US" dirty="0"/>
              <a:t>Group policy settings</a:t>
            </a:r>
          </a:p>
          <a:p>
            <a:pPr lvl="1"/>
            <a:r>
              <a:rPr lang="en-US" dirty="0"/>
              <a:t>Can be set for users or computers</a:t>
            </a:r>
          </a:p>
          <a:p>
            <a:pPr lvl="1"/>
            <a:r>
              <a:rPr lang="en-US" dirty="0"/>
              <a:t>Set at a global scale not at the individual computer level</a:t>
            </a:r>
          </a:p>
        </p:txBody>
      </p:sp>
    </p:spTree>
    <p:extLst>
      <p:ext uri="{BB962C8B-B14F-4D97-AF65-F5344CB8AC3E}">
        <p14:creationId xmlns:p14="http://schemas.microsoft.com/office/powerpoint/2010/main" val="285288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A79A-8134-4594-BE09-A70CFD57D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 on 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4DB96-3609-483A-B18D-3D83E9456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 on to gain access to the computer and files and folders</a:t>
            </a:r>
          </a:p>
          <a:p>
            <a:r>
              <a:rPr lang="en-US" dirty="0"/>
              <a:t>Should log off when you are done</a:t>
            </a:r>
          </a:p>
          <a:p>
            <a:r>
              <a:rPr lang="en-US" dirty="0"/>
              <a:t>Switch users is also a option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23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CF5C8-48AF-47CB-AD33-A1AF0D5B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Files and Folders</a:t>
            </a:r>
            <a:br>
              <a:rPr lang="en-US" dirty="0"/>
            </a:br>
            <a:r>
              <a:rPr lang="en-US" dirty="0"/>
              <a:t>Extensions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CC18BC-2756-4FA1-A6F1-626432D03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2428" y="2016125"/>
            <a:ext cx="518146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6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D31BA-6038-427B-8244-91570EA6E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Files and Folders</a:t>
            </a:r>
            <a:br>
              <a:rPr lang="en-US" dirty="0"/>
            </a:br>
            <a:r>
              <a:rPr lang="en-US" dirty="0"/>
              <a:t>Extensions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FA5823-1EFE-41B0-87BB-9B5347D00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0009" y="2016125"/>
            <a:ext cx="414630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58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59173-5962-4324-9692-BF5EADAD2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Files and Folders</a:t>
            </a:r>
            <a:br>
              <a:rPr lang="en-US" dirty="0"/>
            </a:br>
            <a:r>
              <a:rPr lang="en-US" dirty="0"/>
              <a:t>Extensions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48083F-9007-49F5-94AA-1329C43B5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282" y="2016125"/>
            <a:ext cx="6217761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86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F9C8-D3B0-49E6-9F5F-BEDEA63F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Files and Folders</a:t>
            </a:r>
            <a:br>
              <a:rPr lang="en-US" dirty="0"/>
            </a:br>
            <a:r>
              <a:rPr lang="en-US" dirty="0"/>
              <a:t>Extensions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D30BC2-17B7-41AA-8CC8-AFACF6C49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0575" y="2016125"/>
            <a:ext cx="4145174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86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5B9C1-5E93-4250-B664-307CF80C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F5793-3674-41AD-B39E-1D9D21D12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them organized</a:t>
            </a:r>
          </a:p>
          <a:p>
            <a:r>
              <a:rPr lang="en-US" dirty="0"/>
              <a:t>Keep them descriptive </a:t>
            </a:r>
          </a:p>
          <a:p>
            <a:pPr lvl="1"/>
            <a:r>
              <a:rPr lang="en-US" dirty="0"/>
              <a:t>2013_Annual_Report versus Report</a:t>
            </a:r>
          </a:p>
          <a:p>
            <a:r>
              <a:rPr lang="en-US" dirty="0"/>
              <a:t>Most let you name up to 255 characters</a:t>
            </a:r>
          </a:p>
        </p:txBody>
      </p:sp>
    </p:spTree>
    <p:extLst>
      <p:ext uri="{BB962C8B-B14F-4D97-AF65-F5344CB8AC3E}">
        <p14:creationId xmlns:p14="http://schemas.microsoft.com/office/powerpoint/2010/main" val="3497174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9AF30-9B50-4C04-8C14-0B9D65552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9221B-FB37-412D-A488-FCD788ED7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Cross-Platform Compatibility</a:t>
            </a:r>
          </a:p>
          <a:p>
            <a:pPr lvl="1"/>
            <a:r>
              <a:rPr lang="en-US" dirty="0"/>
              <a:t>Ability to open, edit and save files on different platform </a:t>
            </a:r>
            <a:r>
              <a:rPr lang="en-US" dirty="0" err="1"/>
              <a:t>ie</a:t>
            </a:r>
            <a:r>
              <a:rPr lang="en-US" dirty="0"/>
              <a:t> MAC to Windows</a:t>
            </a:r>
          </a:p>
          <a:p>
            <a:pPr lvl="1"/>
            <a:r>
              <a:rPr lang="en-US" dirty="0"/>
              <a:t>Must have same software package on it in a </a:t>
            </a:r>
            <a:r>
              <a:rPr lang="en-US" dirty="0" err="1"/>
              <a:t>compatable</a:t>
            </a:r>
            <a:r>
              <a:rPr lang="en-US" dirty="0"/>
              <a:t> version </a:t>
            </a:r>
          </a:p>
          <a:p>
            <a:pPr lvl="1"/>
            <a:r>
              <a:rPr lang="en-US" dirty="0"/>
              <a:t>Application must allow its file formats to be shared across different OS</a:t>
            </a:r>
          </a:p>
        </p:txBody>
      </p:sp>
    </p:spTree>
    <p:extLst>
      <p:ext uri="{BB962C8B-B14F-4D97-AF65-F5344CB8AC3E}">
        <p14:creationId xmlns:p14="http://schemas.microsoft.com/office/powerpoint/2010/main" val="1156222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C2926-D718-4392-87DD-3AF64DDC1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Disk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2F987-E73B-49A3-BA08-2E205057B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r>
              <a:rPr lang="en-US" dirty="0"/>
              <a:t>Disk Defragmenter</a:t>
            </a:r>
          </a:p>
          <a:p>
            <a:pPr lvl="1"/>
            <a:r>
              <a:rPr lang="en-US" dirty="0"/>
              <a:t>As files are saved and deleted they can be put on different sections of the disk</a:t>
            </a:r>
          </a:p>
          <a:p>
            <a:pPr lvl="1"/>
            <a:r>
              <a:rPr lang="en-US" dirty="0"/>
              <a:t>Reduces disk efficiency</a:t>
            </a:r>
          </a:p>
          <a:p>
            <a:pPr lvl="1"/>
            <a:endParaRPr lang="en-US" dirty="0"/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383CE90-58AC-4577-88F7-EDDB1F51D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552" y="2015734"/>
            <a:ext cx="4764160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81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25A82-CB74-429E-A6F8-C42B40F90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Disk cleanup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EA53B-958D-4BE5-B810-FF02CB15E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r>
              <a:rPr lang="en-US" dirty="0"/>
              <a:t>Used to delete files not required to run</a:t>
            </a: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559A5DE-6AB3-488F-99B1-FE0926291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544" y="2015734"/>
            <a:ext cx="2850176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69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8099B-BB8C-47EE-990D-51973B9BF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 detection \malware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D57CE-ED47-48DC-85F9-2B375E65F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Can be infected through email, programs or files</a:t>
            </a:r>
          </a:p>
          <a:p>
            <a:r>
              <a:rPr lang="en-US" dirty="0"/>
              <a:t>Malware – software designed to damage or disable your computer</a:t>
            </a:r>
          </a:p>
          <a:p>
            <a:r>
              <a:rPr lang="en-US" dirty="0"/>
              <a:t>Virus – type of malware that can replicate or copy itself</a:t>
            </a:r>
          </a:p>
          <a:p>
            <a:r>
              <a:rPr lang="en-US" dirty="0"/>
              <a:t>Should always update or check for updates daily </a:t>
            </a:r>
          </a:p>
          <a:p>
            <a:r>
              <a:rPr lang="en-US" dirty="0"/>
              <a:t>Antivirus Software</a:t>
            </a:r>
          </a:p>
          <a:p>
            <a:pPr lvl="1"/>
            <a:r>
              <a:rPr lang="en-US" dirty="0" err="1"/>
              <a:t>Intrusta</a:t>
            </a:r>
            <a:endParaRPr lang="en-US" dirty="0"/>
          </a:p>
          <a:p>
            <a:pPr lvl="1"/>
            <a:r>
              <a:rPr lang="en-US" dirty="0" err="1"/>
              <a:t>Nortan</a:t>
            </a:r>
            <a:r>
              <a:rPr lang="en-US" dirty="0"/>
              <a:t> Anti Virtus</a:t>
            </a:r>
          </a:p>
          <a:p>
            <a:pPr lvl="1"/>
            <a:r>
              <a:rPr lang="en-US" dirty="0"/>
              <a:t>McAfee</a:t>
            </a:r>
          </a:p>
          <a:p>
            <a:pPr lvl="1"/>
            <a:r>
              <a:rPr lang="en-US" dirty="0" err="1"/>
              <a:t>Bullguard</a:t>
            </a:r>
            <a:endParaRPr lang="en-US" dirty="0"/>
          </a:p>
          <a:p>
            <a:pPr lvl="1"/>
            <a:r>
              <a:rPr lang="en-US" dirty="0"/>
              <a:t>Kaspersky</a:t>
            </a:r>
          </a:p>
          <a:p>
            <a:pPr lvl="1"/>
            <a:r>
              <a:rPr lang="en-US" dirty="0"/>
              <a:t>Avast</a:t>
            </a:r>
          </a:p>
          <a:p>
            <a:pPr lvl="1"/>
            <a:r>
              <a:rPr lang="en-US" dirty="0"/>
              <a:t>AVG</a:t>
            </a:r>
          </a:p>
          <a:p>
            <a:pPr lvl="1"/>
            <a:r>
              <a:rPr lang="en-US" dirty="0"/>
              <a:t>Avira</a:t>
            </a:r>
          </a:p>
        </p:txBody>
      </p:sp>
    </p:spTree>
    <p:extLst>
      <p:ext uri="{BB962C8B-B14F-4D97-AF65-F5344CB8AC3E}">
        <p14:creationId xmlns:p14="http://schemas.microsoft.com/office/powerpoint/2010/main" val="2269726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FE6A4-D812-4CA8-9679-A3F013910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F21E4-EDD3-44EA-B30F-83E2124E9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McAfee</a:t>
            </a:r>
          </a:p>
          <a:p>
            <a:r>
              <a:rPr lang="en-US" dirty="0"/>
              <a:t>Malwarebytes</a:t>
            </a:r>
          </a:p>
          <a:p>
            <a:r>
              <a:rPr lang="en-US" dirty="0"/>
              <a:t>Norton</a:t>
            </a:r>
          </a:p>
          <a:p>
            <a:r>
              <a:rPr lang="en-US" dirty="0"/>
              <a:t>Avast</a:t>
            </a:r>
          </a:p>
          <a:p>
            <a:r>
              <a:rPr lang="en-US" dirty="0"/>
              <a:t>AVG</a:t>
            </a:r>
          </a:p>
          <a:p>
            <a:r>
              <a:rPr lang="en-US" dirty="0"/>
              <a:t>TrendMicro</a:t>
            </a:r>
          </a:p>
        </p:txBody>
      </p:sp>
    </p:spTree>
    <p:extLst>
      <p:ext uri="{BB962C8B-B14F-4D97-AF65-F5344CB8AC3E}">
        <p14:creationId xmlns:p14="http://schemas.microsoft.com/office/powerpoint/2010/main" val="63464936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325</Words>
  <Application>Microsoft Office PowerPoint</Application>
  <PresentationFormat>Widescreen</PresentationFormat>
  <Paragraphs>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Gill Sans MT</vt:lpstr>
      <vt:lpstr>Gallery</vt:lpstr>
      <vt:lpstr>Chapter 8</vt:lpstr>
      <vt:lpstr>power options</vt:lpstr>
      <vt:lpstr>Desktop changes</vt:lpstr>
      <vt:lpstr>User accounts</vt:lpstr>
      <vt:lpstr>User rights</vt:lpstr>
      <vt:lpstr>Logging on Off</vt:lpstr>
      <vt:lpstr>Files and Folders Extensions</vt:lpstr>
      <vt:lpstr>Files and Folders Extensions</vt:lpstr>
      <vt:lpstr>Files and Folders Extensions</vt:lpstr>
      <vt:lpstr>Files and Folders Extensions</vt:lpstr>
      <vt:lpstr>Naming Files</vt:lpstr>
      <vt:lpstr>Sharing files</vt:lpstr>
      <vt:lpstr>Disk management</vt:lpstr>
      <vt:lpstr>Disk cleanup</vt:lpstr>
      <vt:lpstr>Virus detection \malware </vt:lpstr>
      <vt:lpstr>Malware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creator>Jeff Downs</dc:creator>
  <cp:lastModifiedBy>Jeff Downs</cp:lastModifiedBy>
  <cp:revision>1</cp:revision>
  <dcterms:created xsi:type="dcterms:W3CDTF">2019-03-10T17:12:56Z</dcterms:created>
  <dcterms:modified xsi:type="dcterms:W3CDTF">2019-03-10T17:24:42Z</dcterms:modified>
</cp:coreProperties>
</file>