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B52149-DC88-423A-B261-A7944C68D118}" v="2137" dt="2019-03-05T19:23:34.853"/>
    <p1510:client id="{BFACF5AC-A77E-444E-AA36-23F82E0EE443}" v="3935" dt="2019-03-06T01:06:56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0B79DB03-3985-44AE-8A1B-2757515E4F41}"/>
    <pc:docChg chg="undo custSel mod addSld delSld modSld">
      <pc:chgData name="" userId="ef058f613997ecea" providerId="LiveId" clId="{0B79DB03-3985-44AE-8A1B-2757515E4F41}" dt="2019-03-03T18:59:04.280" v="4693" actId="2165"/>
      <pc:docMkLst>
        <pc:docMk/>
      </pc:docMkLst>
      <pc:sldChg chg="modSp">
        <pc:chgData name="" userId="ef058f613997ecea" providerId="LiveId" clId="{0B79DB03-3985-44AE-8A1B-2757515E4F41}" dt="2019-03-02T15:14:19.765" v="10" actId="20577"/>
        <pc:sldMkLst>
          <pc:docMk/>
          <pc:sldMk cId="925621332" sldId="256"/>
        </pc:sldMkLst>
        <pc:spChg chg="mod">
          <ac:chgData name="" userId="ef058f613997ecea" providerId="LiveId" clId="{0B79DB03-3985-44AE-8A1B-2757515E4F41}" dt="2019-03-02T15:14:11.630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0B79DB03-3985-44AE-8A1B-2757515E4F41}" dt="2019-03-02T15:14:19.765" v="10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BFACF5AC-A77E-444E-AA36-23F82E0EE443}"/>
    <pc:docChg chg="custSel addSld delSld modSld">
      <pc:chgData name="" userId="ef058f613997ecea" providerId="LiveId" clId="{BFACF5AC-A77E-444E-AA36-23F82E0EE443}" dt="2019-03-06T01:06:56.834" v="3934" actId="20577"/>
      <pc:docMkLst>
        <pc:docMk/>
      </pc:docMkLst>
      <pc:sldChg chg="modSp">
        <pc:chgData name="" userId="ef058f613997ecea" providerId="LiveId" clId="{BFACF5AC-A77E-444E-AA36-23F82E0EE443}" dt="2019-03-05T19:27:43.836" v="25" actId="20577"/>
        <pc:sldMkLst>
          <pc:docMk/>
          <pc:sldMk cId="925621332" sldId="256"/>
        </pc:sldMkLst>
        <pc:spChg chg="mod">
          <ac:chgData name="" userId="ef058f613997ecea" providerId="LiveId" clId="{BFACF5AC-A77E-444E-AA36-23F82E0EE443}" dt="2019-03-05T19:27:33.836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BFACF5AC-A77E-444E-AA36-23F82E0EE443}" dt="2019-03-05T19:27:43.836" v="25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del">
        <pc:chgData name="" userId="ef058f613997ecea" providerId="LiveId" clId="{BFACF5AC-A77E-444E-AA36-23F82E0EE443}" dt="2019-03-05T19:27:46.842" v="26" actId="2696"/>
        <pc:sldMkLst>
          <pc:docMk/>
          <pc:sldMk cId="2173814009" sldId="257"/>
        </pc:sldMkLst>
      </pc:sldChg>
      <pc:sldChg chg="modSp add">
        <pc:chgData name="" userId="ef058f613997ecea" providerId="LiveId" clId="{BFACF5AC-A77E-444E-AA36-23F82E0EE443}" dt="2019-03-05T19:32:52.701" v="313" actId="20577"/>
        <pc:sldMkLst>
          <pc:docMk/>
          <pc:sldMk cId="2608253113" sldId="257"/>
        </pc:sldMkLst>
        <pc:spChg chg="mod">
          <ac:chgData name="" userId="ef058f613997ecea" providerId="LiveId" clId="{BFACF5AC-A77E-444E-AA36-23F82E0EE443}" dt="2019-03-05T19:31:10.327" v="89" actId="20577"/>
          <ac:spMkLst>
            <pc:docMk/>
            <pc:sldMk cId="2608253113" sldId="257"/>
            <ac:spMk id="2" creationId="{0F1DA905-361B-4744-921F-F2857A750A23}"/>
          </ac:spMkLst>
        </pc:spChg>
        <pc:spChg chg="mod">
          <ac:chgData name="" userId="ef058f613997ecea" providerId="LiveId" clId="{BFACF5AC-A77E-444E-AA36-23F82E0EE443}" dt="2019-03-05T19:32:52.701" v="313" actId="20577"/>
          <ac:spMkLst>
            <pc:docMk/>
            <pc:sldMk cId="2608253113" sldId="257"/>
            <ac:spMk id="3" creationId="{A6025E9F-0A49-4C23-8FA6-1EFD21331131}"/>
          </ac:spMkLst>
        </pc:spChg>
      </pc:sldChg>
      <pc:sldChg chg="modSp add">
        <pc:chgData name="" userId="ef058f613997ecea" providerId="LiveId" clId="{BFACF5AC-A77E-444E-AA36-23F82E0EE443}" dt="2019-03-05T19:34:08.217" v="545" actId="20577"/>
        <pc:sldMkLst>
          <pc:docMk/>
          <pc:sldMk cId="352287191" sldId="258"/>
        </pc:sldMkLst>
        <pc:spChg chg="mod">
          <ac:chgData name="" userId="ef058f613997ecea" providerId="LiveId" clId="{BFACF5AC-A77E-444E-AA36-23F82E0EE443}" dt="2019-03-05T19:33:08.995" v="322" actId="20577"/>
          <ac:spMkLst>
            <pc:docMk/>
            <pc:sldMk cId="352287191" sldId="258"/>
            <ac:spMk id="2" creationId="{98646262-5BDA-4AFD-8C0F-F3377C7057EE}"/>
          </ac:spMkLst>
        </pc:spChg>
        <pc:spChg chg="mod">
          <ac:chgData name="" userId="ef058f613997ecea" providerId="LiveId" clId="{BFACF5AC-A77E-444E-AA36-23F82E0EE443}" dt="2019-03-05T19:34:08.217" v="545" actId="20577"/>
          <ac:spMkLst>
            <pc:docMk/>
            <pc:sldMk cId="352287191" sldId="258"/>
            <ac:spMk id="3" creationId="{82AD6A36-F902-412C-8769-4EEDC0A22A19}"/>
          </ac:spMkLst>
        </pc:spChg>
      </pc:sldChg>
      <pc:sldChg chg="del">
        <pc:chgData name="" userId="ef058f613997ecea" providerId="LiveId" clId="{BFACF5AC-A77E-444E-AA36-23F82E0EE443}" dt="2019-03-05T19:27:47.096" v="27" actId="2696"/>
        <pc:sldMkLst>
          <pc:docMk/>
          <pc:sldMk cId="4125949927" sldId="258"/>
        </pc:sldMkLst>
      </pc:sldChg>
      <pc:sldChg chg="del">
        <pc:chgData name="" userId="ef058f613997ecea" providerId="LiveId" clId="{BFACF5AC-A77E-444E-AA36-23F82E0EE443}" dt="2019-03-05T19:27:47.278" v="28" actId="2696"/>
        <pc:sldMkLst>
          <pc:docMk/>
          <pc:sldMk cId="1893955303" sldId="259"/>
        </pc:sldMkLst>
      </pc:sldChg>
      <pc:sldChg chg="modSp add">
        <pc:chgData name="" userId="ef058f613997ecea" providerId="LiveId" clId="{BFACF5AC-A77E-444E-AA36-23F82E0EE443}" dt="2019-03-05T19:41:11.999" v="720" actId="20577"/>
        <pc:sldMkLst>
          <pc:docMk/>
          <pc:sldMk cId="2904588102" sldId="259"/>
        </pc:sldMkLst>
        <pc:spChg chg="mod">
          <ac:chgData name="" userId="ef058f613997ecea" providerId="LiveId" clId="{BFACF5AC-A77E-444E-AA36-23F82E0EE443}" dt="2019-03-05T19:38:56.833" v="555" actId="20577"/>
          <ac:spMkLst>
            <pc:docMk/>
            <pc:sldMk cId="2904588102" sldId="259"/>
            <ac:spMk id="2" creationId="{5D616257-1307-4120-8A90-602DCBA47686}"/>
          </ac:spMkLst>
        </pc:spChg>
        <pc:spChg chg="mod">
          <ac:chgData name="" userId="ef058f613997ecea" providerId="LiveId" clId="{BFACF5AC-A77E-444E-AA36-23F82E0EE443}" dt="2019-03-05T19:41:11.999" v="720" actId="20577"/>
          <ac:spMkLst>
            <pc:docMk/>
            <pc:sldMk cId="2904588102" sldId="259"/>
            <ac:spMk id="3" creationId="{C2AA904B-F596-475E-8A65-345AF68D014B}"/>
          </ac:spMkLst>
        </pc:spChg>
      </pc:sldChg>
      <pc:sldChg chg="del">
        <pc:chgData name="" userId="ef058f613997ecea" providerId="LiveId" clId="{BFACF5AC-A77E-444E-AA36-23F82E0EE443}" dt="2019-03-05T19:27:47.453" v="29" actId="2696"/>
        <pc:sldMkLst>
          <pc:docMk/>
          <pc:sldMk cId="1621257949" sldId="260"/>
        </pc:sldMkLst>
      </pc:sldChg>
      <pc:sldChg chg="modSp add">
        <pc:chgData name="" userId="ef058f613997ecea" providerId="LiveId" clId="{BFACF5AC-A77E-444E-AA36-23F82E0EE443}" dt="2019-03-05T19:43:04.997" v="884" actId="20577"/>
        <pc:sldMkLst>
          <pc:docMk/>
          <pc:sldMk cId="3062671979" sldId="260"/>
        </pc:sldMkLst>
        <pc:spChg chg="mod">
          <ac:chgData name="" userId="ef058f613997ecea" providerId="LiveId" clId="{BFACF5AC-A77E-444E-AA36-23F82E0EE443}" dt="2019-03-05T19:41:44.826" v="733" actId="20577"/>
          <ac:spMkLst>
            <pc:docMk/>
            <pc:sldMk cId="3062671979" sldId="260"/>
            <ac:spMk id="2" creationId="{116F87E4-AA25-4D1C-8449-19C571ED19C7}"/>
          </ac:spMkLst>
        </pc:spChg>
        <pc:spChg chg="mod">
          <ac:chgData name="" userId="ef058f613997ecea" providerId="LiveId" clId="{BFACF5AC-A77E-444E-AA36-23F82E0EE443}" dt="2019-03-05T19:43:04.997" v="884" actId="20577"/>
          <ac:spMkLst>
            <pc:docMk/>
            <pc:sldMk cId="3062671979" sldId="260"/>
            <ac:spMk id="3" creationId="{1FA8C2FC-0FA5-4B7C-B50E-365BE3938050}"/>
          </ac:spMkLst>
        </pc:spChg>
      </pc:sldChg>
      <pc:sldChg chg="modSp add">
        <pc:chgData name="" userId="ef058f613997ecea" providerId="LiveId" clId="{BFACF5AC-A77E-444E-AA36-23F82E0EE443}" dt="2019-03-05T19:46:14.720" v="994" actId="20577"/>
        <pc:sldMkLst>
          <pc:docMk/>
          <pc:sldMk cId="151066891" sldId="261"/>
        </pc:sldMkLst>
        <pc:spChg chg="mod">
          <ac:chgData name="" userId="ef058f613997ecea" providerId="LiveId" clId="{BFACF5AC-A77E-444E-AA36-23F82E0EE443}" dt="2019-03-05T19:43:25.545" v="886"/>
          <ac:spMkLst>
            <pc:docMk/>
            <pc:sldMk cId="151066891" sldId="261"/>
            <ac:spMk id="2" creationId="{3E0BAC14-CD5C-4A94-9F2B-9DEFC0E8A63C}"/>
          </ac:spMkLst>
        </pc:spChg>
        <pc:spChg chg="mod">
          <ac:chgData name="" userId="ef058f613997ecea" providerId="LiveId" clId="{BFACF5AC-A77E-444E-AA36-23F82E0EE443}" dt="2019-03-05T19:46:14.720" v="994" actId="20577"/>
          <ac:spMkLst>
            <pc:docMk/>
            <pc:sldMk cId="151066891" sldId="261"/>
            <ac:spMk id="3" creationId="{C723B7A2-EA9F-4083-AC3F-AA2256BF469A}"/>
          </ac:spMkLst>
        </pc:spChg>
      </pc:sldChg>
      <pc:sldChg chg="del">
        <pc:chgData name="" userId="ef058f613997ecea" providerId="LiveId" clId="{BFACF5AC-A77E-444E-AA36-23F82E0EE443}" dt="2019-03-05T19:27:47.623" v="30" actId="2696"/>
        <pc:sldMkLst>
          <pc:docMk/>
          <pc:sldMk cId="1462709448" sldId="261"/>
        </pc:sldMkLst>
      </pc:sldChg>
      <pc:sldChg chg="del">
        <pc:chgData name="" userId="ef058f613997ecea" providerId="LiveId" clId="{BFACF5AC-A77E-444E-AA36-23F82E0EE443}" dt="2019-03-05T19:27:47.802" v="31" actId="2696"/>
        <pc:sldMkLst>
          <pc:docMk/>
          <pc:sldMk cId="735129793" sldId="262"/>
        </pc:sldMkLst>
      </pc:sldChg>
      <pc:sldChg chg="modSp add">
        <pc:chgData name="" userId="ef058f613997ecea" providerId="LiveId" clId="{BFACF5AC-A77E-444E-AA36-23F82E0EE443}" dt="2019-03-05T19:47:45.969" v="1229" actId="20577"/>
        <pc:sldMkLst>
          <pc:docMk/>
          <pc:sldMk cId="2199654208" sldId="262"/>
        </pc:sldMkLst>
        <pc:spChg chg="mod">
          <ac:chgData name="" userId="ef058f613997ecea" providerId="LiveId" clId="{BFACF5AC-A77E-444E-AA36-23F82E0EE443}" dt="2019-03-05T19:46:21.278" v="996"/>
          <ac:spMkLst>
            <pc:docMk/>
            <pc:sldMk cId="2199654208" sldId="262"/>
            <ac:spMk id="2" creationId="{9E027D55-2D40-49C1-BD7E-58512C5DEC4E}"/>
          </ac:spMkLst>
        </pc:spChg>
        <pc:spChg chg="mod">
          <ac:chgData name="" userId="ef058f613997ecea" providerId="LiveId" clId="{BFACF5AC-A77E-444E-AA36-23F82E0EE443}" dt="2019-03-05T19:47:45.969" v="1229" actId="20577"/>
          <ac:spMkLst>
            <pc:docMk/>
            <pc:sldMk cId="2199654208" sldId="262"/>
            <ac:spMk id="3" creationId="{60BB3A02-17C2-466D-A85A-155BB271A3CE}"/>
          </ac:spMkLst>
        </pc:spChg>
      </pc:sldChg>
      <pc:sldChg chg="modSp add">
        <pc:chgData name="" userId="ef058f613997ecea" providerId="LiveId" clId="{BFACF5AC-A77E-444E-AA36-23F82E0EE443}" dt="2019-03-06T00:31:09.515" v="1427" actId="20577"/>
        <pc:sldMkLst>
          <pc:docMk/>
          <pc:sldMk cId="649798480" sldId="263"/>
        </pc:sldMkLst>
        <pc:spChg chg="mod">
          <ac:chgData name="" userId="ef058f613997ecea" providerId="LiveId" clId="{BFACF5AC-A77E-444E-AA36-23F82E0EE443}" dt="2019-03-06T00:26:47.570" v="1268" actId="20577"/>
          <ac:spMkLst>
            <pc:docMk/>
            <pc:sldMk cId="649798480" sldId="263"/>
            <ac:spMk id="2" creationId="{74C73B7E-E4D6-4776-AFB9-06F05C7C9F29}"/>
          </ac:spMkLst>
        </pc:spChg>
        <pc:spChg chg="mod">
          <ac:chgData name="" userId="ef058f613997ecea" providerId="LiveId" clId="{BFACF5AC-A77E-444E-AA36-23F82E0EE443}" dt="2019-03-06T00:31:09.515" v="1427" actId="20577"/>
          <ac:spMkLst>
            <pc:docMk/>
            <pc:sldMk cId="649798480" sldId="263"/>
            <ac:spMk id="3" creationId="{4D2A6E3A-5A99-486A-B96F-F972BEA96877}"/>
          </ac:spMkLst>
        </pc:spChg>
      </pc:sldChg>
      <pc:sldChg chg="del">
        <pc:chgData name="" userId="ef058f613997ecea" providerId="LiveId" clId="{BFACF5AC-A77E-444E-AA36-23F82E0EE443}" dt="2019-03-05T19:27:47.970" v="32" actId="2696"/>
        <pc:sldMkLst>
          <pc:docMk/>
          <pc:sldMk cId="1922978454" sldId="263"/>
        </pc:sldMkLst>
      </pc:sldChg>
      <pc:sldChg chg="modSp add">
        <pc:chgData name="" userId="ef058f613997ecea" providerId="LiveId" clId="{BFACF5AC-A77E-444E-AA36-23F82E0EE443}" dt="2019-03-06T00:33:17.563" v="1490" actId="20577"/>
        <pc:sldMkLst>
          <pc:docMk/>
          <pc:sldMk cId="4147448812" sldId="264"/>
        </pc:sldMkLst>
        <pc:spChg chg="mod">
          <ac:chgData name="" userId="ef058f613997ecea" providerId="LiveId" clId="{BFACF5AC-A77E-444E-AA36-23F82E0EE443}" dt="2019-03-06T00:32:06.547" v="1442" actId="20577"/>
          <ac:spMkLst>
            <pc:docMk/>
            <pc:sldMk cId="4147448812" sldId="264"/>
            <ac:spMk id="2" creationId="{0CEFA1BA-EC7A-4529-9FEA-EF38093E9662}"/>
          </ac:spMkLst>
        </pc:spChg>
        <pc:spChg chg="mod">
          <ac:chgData name="" userId="ef058f613997ecea" providerId="LiveId" clId="{BFACF5AC-A77E-444E-AA36-23F82E0EE443}" dt="2019-03-06T00:33:17.563" v="1490" actId="20577"/>
          <ac:spMkLst>
            <pc:docMk/>
            <pc:sldMk cId="4147448812" sldId="264"/>
            <ac:spMk id="3" creationId="{51DDAEF8-5009-4249-A39B-77A2A620050B}"/>
          </ac:spMkLst>
        </pc:spChg>
      </pc:sldChg>
      <pc:sldChg chg="modSp add">
        <pc:chgData name="" userId="ef058f613997ecea" providerId="LiveId" clId="{BFACF5AC-A77E-444E-AA36-23F82E0EE443}" dt="2019-03-06T00:34:36.605" v="1682" actId="20577"/>
        <pc:sldMkLst>
          <pc:docMk/>
          <pc:sldMk cId="209325196" sldId="265"/>
        </pc:sldMkLst>
        <pc:spChg chg="mod">
          <ac:chgData name="" userId="ef058f613997ecea" providerId="LiveId" clId="{BFACF5AC-A77E-444E-AA36-23F82E0EE443}" dt="2019-03-06T00:33:29.950" v="1517" actId="20577"/>
          <ac:spMkLst>
            <pc:docMk/>
            <pc:sldMk cId="209325196" sldId="265"/>
            <ac:spMk id="2" creationId="{48F3A433-8877-4A97-AE50-34F420DD860C}"/>
          </ac:spMkLst>
        </pc:spChg>
        <pc:spChg chg="mod">
          <ac:chgData name="" userId="ef058f613997ecea" providerId="LiveId" clId="{BFACF5AC-A77E-444E-AA36-23F82E0EE443}" dt="2019-03-06T00:34:36.605" v="1682" actId="20577"/>
          <ac:spMkLst>
            <pc:docMk/>
            <pc:sldMk cId="209325196" sldId="265"/>
            <ac:spMk id="3" creationId="{B722A61A-CE6D-4A9C-B62E-CE9DE8863A95}"/>
          </ac:spMkLst>
        </pc:spChg>
      </pc:sldChg>
      <pc:sldChg chg="modSp add">
        <pc:chgData name="" userId="ef058f613997ecea" providerId="LiveId" clId="{BFACF5AC-A77E-444E-AA36-23F82E0EE443}" dt="2019-03-06T00:37:03.241" v="1905" actId="20577"/>
        <pc:sldMkLst>
          <pc:docMk/>
          <pc:sldMk cId="4282842307" sldId="266"/>
        </pc:sldMkLst>
        <pc:spChg chg="mod">
          <ac:chgData name="" userId="ef058f613997ecea" providerId="LiveId" clId="{BFACF5AC-A77E-444E-AA36-23F82E0EE443}" dt="2019-03-06T00:35:01.119" v="1709" actId="20577"/>
          <ac:spMkLst>
            <pc:docMk/>
            <pc:sldMk cId="4282842307" sldId="266"/>
            <ac:spMk id="2" creationId="{88EB324D-F3D4-41C8-BEE1-BFF8EB449518}"/>
          </ac:spMkLst>
        </pc:spChg>
        <pc:spChg chg="mod">
          <ac:chgData name="" userId="ef058f613997ecea" providerId="LiveId" clId="{BFACF5AC-A77E-444E-AA36-23F82E0EE443}" dt="2019-03-06T00:37:03.241" v="1905" actId="20577"/>
          <ac:spMkLst>
            <pc:docMk/>
            <pc:sldMk cId="4282842307" sldId="266"/>
            <ac:spMk id="3" creationId="{73382FBC-89B7-499C-AC9D-3AB856521F8A}"/>
          </ac:spMkLst>
        </pc:spChg>
      </pc:sldChg>
      <pc:sldChg chg="modSp add">
        <pc:chgData name="" userId="ef058f613997ecea" providerId="LiveId" clId="{BFACF5AC-A77E-444E-AA36-23F82E0EE443}" dt="2019-03-06T00:42:02.466" v="2102" actId="20577"/>
        <pc:sldMkLst>
          <pc:docMk/>
          <pc:sldMk cId="3154204378" sldId="267"/>
        </pc:sldMkLst>
        <pc:spChg chg="mod">
          <ac:chgData name="" userId="ef058f613997ecea" providerId="LiveId" clId="{BFACF5AC-A77E-444E-AA36-23F82E0EE443}" dt="2019-03-06T00:38:26.332" v="1929" actId="20577"/>
          <ac:spMkLst>
            <pc:docMk/>
            <pc:sldMk cId="3154204378" sldId="267"/>
            <ac:spMk id="2" creationId="{B8324CF0-9617-450E-8AEE-3AD56E7948A3}"/>
          </ac:spMkLst>
        </pc:spChg>
        <pc:spChg chg="mod">
          <ac:chgData name="" userId="ef058f613997ecea" providerId="LiveId" clId="{BFACF5AC-A77E-444E-AA36-23F82E0EE443}" dt="2019-03-06T00:42:02.466" v="2102" actId="20577"/>
          <ac:spMkLst>
            <pc:docMk/>
            <pc:sldMk cId="3154204378" sldId="267"/>
            <ac:spMk id="3" creationId="{FF9108DF-32F1-4E29-A0CF-C50F773F7589}"/>
          </ac:spMkLst>
        </pc:spChg>
      </pc:sldChg>
      <pc:sldChg chg="modSp add">
        <pc:chgData name="" userId="ef058f613997ecea" providerId="LiveId" clId="{BFACF5AC-A77E-444E-AA36-23F82E0EE443}" dt="2019-03-06T00:45:34.465" v="2309" actId="20577"/>
        <pc:sldMkLst>
          <pc:docMk/>
          <pc:sldMk cId="2665054463" sldId="268"/>
        </pc:sldMkLst>
        <pc:spChg chg="mod">
          <ac:chgData name="" userId="ef058f613997ecea" providerId="LiveId" clId="{BFACF5AC-A77E-444E-AA36-23F82E0EE443}" dt="2019-03-06T00:43:30.716" v="2168" actId="20577"/>
          <ac:spMkLst>
            <pc:docMk/>
            <pc:sldMk cId="2665054463" sldId="268"/>
            <ac:spMk id="2" creationId="{7CA49A17-59D5-4E0C-8EEF-35072584DE82}"/>
          </ac:spMkLst>
        </pc:spChg>
        <pc:spChg chg="mod">
          <ac:chgData name="" userId="ef058f613997ecea" providerId="LiveId" clId="{BFACF5AC-A77E-444E-AA36-23F82E0EE443}" dt="2019-03-06T00:45:34.465" v="2309" actId="20577"/>
          <ac:spMkLst>
            <pc:docMk/>
            <pc:sldMk cId="2665054463" sldId="268"/>
            <ac:spMk id="3" creationId="{F602AFBA-7C92-4B35-BE59-B59AF9FB5F2C}"/>
          </ac:spMkLst>
        </pc:spChg>
      </pc:sldChg>
      <pc:sldChg chg="modSp add">
        <pc:chgData name="" userId="ef058f613997ecea" providerId="LiveId" clId="{BFACF5AC-A77E-444E-AA36-23F82E0EE443}" dt="2019-03-06T00:49:45.042" v="2566" actId="20577"/>
        <pc:sldMkLst>
          <pc:docMk/>
          <pc:sldMk cId="3552780586" sldId="269"/>
        </pc:sldMkLst>
        <pc:spChg chg="mod">
          <ac:chgData name="" userId="ef058f613997ecea" providerId="LiveId" clId="{BFACF5AC-A77E-444E-AA36-23F82E0EE443}" dt="2019-03-06T00:49:45.042" v="2566" actId="20577"/>
          <ac:spMkLst>
            <pc:docMk/>
            <pc:sldMk cId="3552780586" sldId="269"/>
            <ac:spMk id="3" creationId="{F602AFBA-7C92-4B35-BE59-B59AF9FB5F2C}"/>
          </ac:spMkLst>
        </pc:spChg>
      </pc:sldChg>
      <pc:sldChg chg="modSp add">
        <pc:chgData name="" userId="ef058f613997ecea" providerId="LiveId" clId="{BFACF5AC-A77E-444E-AA36-23F82E0EE443}" dt="2019-03-06T00:52:40.604" v="2879" actId="20577"/>
        <pc:sldMkLst>
          <pc:docMk/>
          <pc:sldMk cId="2369353933" sldId="270"/>
        </pc:sldMkLst>
        <pc:spChg chg="mod">
          <ac:chgData name="" userId="ef058f613997ecea" providerId="LiveId" clId="{BFACF5AC-A77E-444E-AA36-23F82E0EE443}" dt="2019-03-06T00:52:40.604" v="2879" actId="20577"/>
          <ac:spMkLst>
            <pc:docMk/>
            <pc:sldMk cId="2369353933" sldId="270"/>
            <ac:spMk id="3" creationId="{F602AFBA-7C92-4B35-BE59-B59AF9FB5F2C}"/>
          </ac:spMkLst>
        </pc:spChg>
      </pc:sldChg>
      <pc:sldChg chg="modSp add">
        <pc:chgData name="" userId="ef058f613997ecea" providerId="LiveId" clId="{BFACF5AC-A77E-444E-AA36-23F82E0EE443}" dt="2019-03-06T00:56:52.284" v="3259" actId="313"/>
        <pc:sldMkLst>
          <pc:docMk/>
          <pc:sldMk cId="3816726840" sldId="271"/>
        </pc:sldMkLst>
        <pc:spChg chg="mod">
          <ac:chgData name="" userId="ef058f613997ecea" providerId="LiveId" clId="{BFACF5AC-A77E-444E-AA36-23F82E0EE443}" dt="2019-03-06T00:53:54.654" v="2916" actId="20577"/>
          <ac:spMkLst>
            <pc:docMk/>
            <pc:sldMk cId="3816726840" sldId="271"/>
            <ac:spMk id="2" creationId="{4FC03576-D1BB-45A4-91AD-635B87DF71B6}"/>
          </ac:spMkLst>
        </pc:spChg>
        <pc:spChg chg="mod">
          <ac:chgData name="" userId="ef058f613997ecea" providerId="LiveId" clId="{BFACF5AC-A77E-444E-AA36-23F82E0EE443}" dt="2019-03-06T00:56:52.284" v="3259" actId="313"/>
          <ac:spMkLst>
            <pc:docMk/>
            <pc:sldMk cId="3816726840" sldId="271"/>
            <ac:spMk id="3" creationId="{CB57C176-EF13-4F1B-9527-B16D8222BC83}"/>
          </ac:spMkLst>
        </pc:spChg>
      </pc:sldChg>
      <pc:sldChg chg="modSp add">
        <pc:chgData name="" userId="ef058f613997ecea" providerId="LiveId" clId="{BFACF5AC-A77E-444E-AA36-23F82E0EE443}" dt="2019-03-06T00:58:14.183" v="3440" actId="20577"/>
        <pc:sldMkLst>
          <pc:docMk/>
          <pc:sldMk cId="2394723563" sldId="272"/>
        </pc:sldMkLst>
        <pc:spChg chg="mod">
          <ac:chgData name="" userId="ef058f613997ecea" providerId="LiveId" clId="{BFACF5AC-A77E-444E-AA36-23F82E0EE443}" dt="2019-03-06T00:58:14.183" v="3440" actId="20577"/>
          <ac:spMkLst>
            <pc:docMk/>
            <pc:sldMk cId="2394723563" sldId="272"/>
            <ac:spMk id="3" creationId="{CB57C176-EF13-4F1B-9527-B16D8222BC83}"/>
          </ac:spMkLst>
        </pc:spChg>
      </pc:sldChg>
      <pc:sldChg chg="modSp add">
        <pc:chgData name="" userId="ef058f613997ecea" providerId="LiveId" clId="{BFACF5AC-A77E-444E-AA36-23F82E0EE443}" dt="2019-03-06T00:59:11.369" v="3540" actId="20577"/>
        <pc:sldMkLst>
          <pc:docMk/>
          <pc:sldMk cId="2305020608" sldId="273"/>
        </pc:sldMkLst>
        <pc:spChg chg="mod">
          <ac:chgData name="" userId="ef058f613997ecea" providerId="LiveId" clId="{BFACF5AC-A77E-444E-AA36-23F82E0EE443}" dt="2019-03-06T00:59:11.369" v="3540" actId="20577"/>
          <ac:spMkLst>
            <pc:docMk/>
            <pc:sldMk cId="2305020608" sldId="273"/>
            <ac:spMk id="3" creationId="{CB57C176-EF13-4F1B-9527-B16D8222BC83}"/>
          </ac:spMkLst>
        </pc:spChg>
      </pc:sldChg>
      <pc:sldChg chg="modSp add">
        <pc:chgData name="" userId="ef058f613997ecea" providerId="LiveId" clId="{BFACF5AC-A77E-444E-AA36-23F82E0EE443}" dt="2019-03-06T01:04:08.285" v="3789" actId="20577"/>
        <pc:sldMkLst>
          <pc:docMk/>
          <pc:sldMk cId="571245796" sldId="274"/>
        </pc:sldMkLst>
        <pc:spChg chg="mod">
          <ac:chgData name="" userId="ef058f613997ecea" providerId="LiveId" clId="{BFACF5AC-A77E-444E-AA36-23F82E0EE443}" dt="2019-03-06T00:59:58.016" v="3551" actId="20577"/>
          <ac:spMkLst>
            <pc:docMk/>
            <pc:sldMk cId="571245796" sldId="274"/>
            <ac:spMk id="2" creationId="{4FC03576-D1BB-45A4-91AD-635B87DF71B6}"/>
          </ac:spMkLst>
        </pc:spChg>
        <pc:spChg chg="mod">
          <ac:chgData name="" userId="ef058f613997ecea" providerId="LiveId" clId="{BFACF5AC-A77E-444E-AA36-23F82E0EE443}" dt="2019-03-06T01:04:08.285" v="3789" actId="20577"/>
          <ac:spMkLst>
            <pc:docMk/>
            <pc:sldMk cId="571245796" sldId="274"/>
            <ac:spMk id="3" creationId="{CB57C176-EF13-4F1B-9527-B16D8222BC83}"/>
          </ac:spMkLst>
        </pc:spChg>
      </pc:sldChg>
      <pc:sldChg chg="modSp add">
        <pc:chgData name="" userId="ef058f613997ecea" providerId="LiveId" clId="{BFACF5AC-A77E-444E-AA36-23F82E0EE443}" dt="2019-03-06T01:06:56.834" v="3934" actId="20577"/>
        <pc:sldMkLst>
          <pc:docMk/>
          <pc:sldMk cId="3430823014" sldId="275"/>
        </pc:sldMkLst>
        <pc:spChg chg="mod">
          <ac:chgData name="" userId="ef058f613997ecea" providerId="LiveId" clId="{BFACF5AC-A77E-444E-AA36-23F82E0EE443}" dt="2019-03-06T01:06:06.138" v="3867" actId="313"/>
          <ac:spMkLst>
            <pc:docMk/>
            <pc:sldMk cId="3430823014" sldId="275"/>
            <ac:spMk id="2" creationId="{51715FC9-15EF-4A1F-BAFF-0C704AB682D5}"/>
          </ac:spMkLst>
        </pc:spChg>
        <pc:spChg chg="mod">
          <ac:chgData name="" userId="ef058f613997ecea" providerId="LiveId" clId="{BFACF5AC-A77E-444E-AA36-23F82E0EE443}" dt="2019-03-06T01:06:56.834" v="3934" actId="20577"/>
          <ac:spMkLst>
            <pc:docMk/>
            <pc:sldMk cId="3430823014" sldId="275"/>
            <ac:spMk id="3" creationId="{68735AB4-AFD9-44D8-9579-742944B6213A}"/>
          </ac:spMkLst>
        </pc:spChg>
      </pc:sldChg>
    </pc:docChg>
  </pc:docChgLst>
  <pc:docChgLst>
    <pc:chgData userId="ef058f613997ecea" providerId="LiveId" clId="{7D774250-AC23-4CFA-B915-BACE788AC427}"/>
    <pc:docChg chg="undo custSel mod addSld delSld modSld">
      <pc:chgData name="" userId="ef058f613997ecea" providerId="LiveId" clId="{7D774250-AC23-4CFA-B915-BACE788AC427}" dt="2019-02-27T18:41:26.700" v="2916" actId="26606"/>
      <pc:docMkLst>
        <pc:docMk/>
      </pc:docMkLst>
      <pc:sldChg chg="modSp">
        <pc:chgData name="" userId="ef058f613997ecea" providerId="LiveId" clId="{7D774250-AC23-4CFA-B915-BACE788AC427}" dt="2019-02-27T14:28:59.854" v="26" actId="20577"/>
        <pc:sldMkLst>
          <pc:docMk/>
          <pc:sldMk cId="925621332" sldId="256"/>
        </pc:sldMkLst>
        <pc:spChg chg="mod">
          <ac:chgData name="" userId="ef058f613997ecea" providerId="LiveId" clId="{7D774250-AC23-4CFA-B915-BACE788AC427}" dt="2019-02-27T14:28:41.812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7D774250-AC23-4CFA-B915-BACE788AC427}" dt="2019-02-27T14:28:59.854" v="26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51B52149-DC88-423A-B261-A7944C68D118}"/>
    <pc:docChg chg="custSel mod addSld delSld modSld">
      <pc:chgData name="" userId="ef058f613997ecea" providerId="LiveId" clId="{51B52149-DC88-423A-B261-A7944C68D118}" dt="2019-03-05T19:23:34.853" v="2136" actId="20577"/>
      <pc:docMkLst>
        <pc:docMk/>
      </pc:docMkLst>
      <pc:sldChg chg="modSp">
        <pc:chgData name="" userId="ef058f613997ecea" providerId="LiveId" clId="{51B52149-DC88-423A-B261-A7944C68D118}" dt="2019-03-05T18:36:17.939" v="65" actId="20577"/>
        <pc:sldMkLst>
          <pc:docMk/>
          <pc:sldMk cId="925621332" sldId="256"/>
        </pc:sldMkLst>
        <pc:spChg chg="mod">
          <ac:chgData name="" userId="ef058f613997ecea" providerId="LiveId" clId="{51B52149-DC88-423A-B261-A7944C68D118}" dt="2019-03-05T18:36:02.155" v="3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51B52149-DC88-423A-B261-A7944C68D118}" dt="2019-03-05T18:36:17.939" v="65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addSp modSp add mod setBg">
        <pc:chgData name="" userId="ef058f613997ecea" providerId="LiveId" clId="{51B52149-DC88-423A-B261-A7944C68D118}" dt="2019-03-05T18:41:54.899" v="345" actId="313"/>
        <pc:sldMkLst>
          <pc:docMk/>
          <pc:sldMk cId="2173814009" sldId="257"/>
        </pc:sldMkLst>
        <pc:spChg chg="mod">
          <ac:chgData name="" userId="ef058f613997ecea" providerId="LiveId" clId="{51B52149-DC88-423A-B261-A7944C68D118}" dt="2019-03-05T18:41:07.902" v="344" actId="26606"/>
          <ac:spMkLst>
            <pc:docMk/>
            <pc:sldMk cId="2173814009" sldId="257"/>
            <ac:spMk id="2" creationId="{58D3F1BF-82A5-44E3-BF50-FC404F69933C}"/>
          </ac:spMkLst>
        </pc:spChg>
        <pc:spChg chg="mod">
          <ac:chgData name="" userId="ef058f613997ecea" providerId="LiveId" clId="{51B52149-DC88-423A-B261-A7944C68D118}" dt="2019-03-05T18:41:54.899" v="345" actId="313"/>
          <ac:spMkLst>
            <pc:docMk/>
            <pc:sldMk cId="2173814009" sldId="257"/>
            <ac:spMk id="3" creationId="{D689C703-F99D-47AC-8672-6B701125E467}"/>
          </ac:spMkLst>
        </pc:spChg>
        <pc:spChg chg="add">
          <ac:chgData name="" userId="ef058f613997ecea" providerId="LiveId" clId="{51B52149-DC88-423A-B261-A7944C68D118}" dt="2019-03-05T18:41:07.902" v="344" actId="26606"/>
          <ac:spMkLst>
            <pc:docMk/>
            <pc:sldMk cId="2173814009" sldId="257"/>
            <ac:spMk id="9" creationId="{35C3D674-3D59-4E93-80CA-0C0A9095E816}"/>
          </ac:spMkLst>
        </pc:spChg>
        <pc:spChg chg="add">
          <ac:chgData name="" userId="ef058f613997ecea" providerId="LiveId" clId="{51B52149-DC88-423A-B261-A7944C68D118}" dt="2019-03-05T18:41:07.902" v="344" actId="26606"/>
          <ac:spMkLst>
            <pc:docMk/>
            <pc:sldMk cId="2173814009" sldId="257"/>
            <ac:spMk id="13" creationId="{EF2A81E1-BCBE-426B-8C09-33274E69409D}"/>
          </ac:spMkLst>
        </pc:spChg>
        <pc:picChg chg="add mod">
          <ac:chgData name="" userId="ef058f613997ecea" providerId="LiveId" clId="{51B52149-DC88-423A-B261-A7944C68D118}" dt="2019-03-05T18:41:07.902" v="344" actId="26606"/>
          <ac:picMkLst>
            <pc:docMk/>
            <pc:sldMk cId="2173814009" sldId="257"/>
            <ac:picMk id="4" creationId="{3ADB1FAB-4450-487C-929B-A1EDB3ADC8B8}"/>
          </ac:picMkLst>
        </pc:picChg>
        <pc:picChg chg="add">
          <ac:chgData name="" userId="ef058f613997ecea" providerId="LiveId" clId="{51B52149-DC88-423A-B261-A7944C68D118}" dt="2019-03-05T18:41:07.902" v="344" actId="26606"/>
          <ac:picMkLst>
            <pc:docMk/>
            <pc:sldMk cId="2173814009" sldId="257"/>
            <ac:picMk id="15" creationId="{39D1DDD4-5BB3-45BA-B9B3-06B62299AD79}"/>
          </ac:picMkLst>
        </pc:picChg>
        <pc:cxnChg chg="add">
          <ac:chgData name="" userId="ef058f613997ecea" providerId="LiveId" clId="{51B52149-DC88-423A-B261-A7944C68D118}" dt="2019-03-05T18:41:07.902" v="344" actId="26606"/>
          <ac:cxnSpMkLst>
            <pc:docMk/>
            <pc:sldMk cId="2173814009" sldId="257"/>
            <ac:cxnSpMk id="11" creationId="{C884B8F8-FDC9-498B-9960-5D7260AFCB03}"/>
          </ac:cxnSpMkLst>
        </pc:cxnChg>
        <pc:cxnChg chg="add">
          <ac:chgData name="" userId="ef058f613997ecea" providerId="LiveId" clId="{51B52149-DC88-423A-B261-A7944C68D118}" dt="2019-03-05T18:41:07.902" v="344" actId="26606"/>
          <ac:cxnSpMkLst>
            <pc:docMk/>
            <pc:sldMk cId="2173814009" sldId="257"/>
            <ac:cxnSpMk id="17" creationId="{A24DAE64-2302-42EA-8239-F2F0775CA5AD}"/>
          </ac:cxnSpMkLst>
        </pc:cxnChg>
      </pc:sldChg>
      <pc:sldChg chg="del">
        <pc:chgData name="" userId="ef058f613997ecea" providerId="LiveId" clId="{51B52149-DC88-423A-B261-A7944C68D118}" dt="2019-03-05T18:36:21.149" v="66" actId="2696"/>
        <pc:sldMkLst>
          <pc:docMk/>
          <pc:sldMk cId="3687643844" sldId="257"/>
        </pc:sldMkLst>
      </pc:sldChg>
      <pc:sldChg chg="del">
        <pc:chgData name="" userId="ef058f613997ecea" providerId="LiveId" clId="{51B52149-DC88-423A-B261-A7944C68D118}" dt="2019-03-05T18:36:21.581" v="67" actId="2696"/>
        <pc:sldMkLst>
          <pc:docMk/>
          <pc:sldMk cId="46207258" sldId="258"/>
        </pc:sldMkLst>
      </pc:sldChg>
      <pc:sldChg chg="addSp modSp add mod setBg">
        <pc:chgData name="" userId="ef058f613997ecea" providerId="LiveId" clId="{51B52149-DC88-423A-B261-A7944C68D118}" dt="2019-03-05T18:44:13.436" v="432" actId="27614"/>
        <pc:sldMkLst>
          <pc:docMk/>
          <pc:sldMk cId="4125949927" sldId="258"/>
        </pc:sldMkLst>
        <pc:spChg chg="mo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2" creationId="{568A2926-0473-4FA5-B609-55EB35370B85}"/>
          </ac:spMkLst>
        </pc:spChg>
        <pc:spChg chg="mo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3" creationId="{0FF71035-8700-4C56-B6DF-DAA302ECB04A}"/>
          </ac:spMkLst>
        </pc:spChg>
        <pc:spChg chg="ad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9" creationId="{35C3D674-3D59-4E93-80CA-0C0A9095E816}"/>
          </ac:spMkLst>
        </pc:spChg>
        <pc:spChg chg="ad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13" creationId="{EF2A81E1-BCBE-426B-8C09-33274E69409D}"/>
          </ac:spMkLst>
        </pc:spChg>
        <pc:picChg chg="add mod">
          <ac:chgData name="" userId="ef058f613997ecea" providerId="LiveId" clId="{51B52149-DC88-423A-B261-A7944C68D118}" dt="2019-03-05T18:44:13.436" v="432" actId="27614"/>
          <ac:picMkLst>
            <pc:docMk/>
            <pc:sldMk cId="4125949927" sldId="258"/>
            <ac:picMk id="4" creationId="{388AB3EE-2B20-465D-A1CC-8832A92A0675}"/>
          </ac:picMkLst>
        </pc:picChg>
        <pc:picChg chg="add">
          <ac:chgData name="" userId="ef058f613997ecea" providerId="LiveId" clId="{51B52149-DC88-423A-B261-A7944C68D118}" dt="2019-03-05T18:43:00.772" v="430" actId="26606"/>
          <ac:picMkLst>
            <pc:docMk/>
            <pc:sldMk cId="4125949927" sldId="258"/>
            <ac:picMk id="15" creationId="{39D1DDD4-5BB3-45BA-B9B3-06B62299AD79}"/>
          </ac:picMkLst>
        </pc:picChg>
        <pc:cxnChg chg="add">
          <ac:chgData name="" userId="ef058f613997ecea" providerId="LiveId" clId="{51B52149-DC88-423A-B261-A7944C68D118}" dt="2019-03-05T18:43:00.772" v="430" actId="26606"/>
          <ac:cxnSpMkLst>
            <pc:docMk/>
            <pc:sldMk cId="4125949927" sldId="258"/>
            <ac:cxnSpMk id="11" creationId="{C884B8F8-FDC9-498B-9960-5D7260AFCB03}"/>
          </ac:cxnSpMkLst>
        </pc:cxnChg>
        <pc:cxnChg chg="add">
          <ac:chgData name="" userId="ef058f613997ecea" providerId="LiveId" clId="{51B52149-DC88-423A-B261-A7944C68D118}" dt="2019-03-05T18:43:00.772" v="430" actId="26606"/>
          <ac:cxnSpMkLst>
            <pc:docMk/>
            <pc:sldMk cId="4125949927" sldId="258"/>
            <ac:cxnSpMk id="17" creationId="{A24DAE64-2302-42EA-8239-F2F0775CA5AD}"/>
          </ac:cxnSpMkLst>
        </pc:cxnChg>
      </pc:sldChg>
      <pc:sldChg chg="del">
        <pc:chgData name="" userId="ef058f613997ecea" providerId="LiveId" clId="{51B52149-DC88-423A-B261-A7944C68D118}" dt="2019-03-05T18:36:21.838" v="68" actId="2696"/>
        <pc:sldMkLst>
          <pc:docMk/>
          <pc:sldMk cId="969566360" sldId="259"/>
        </pc:sldMkLst>
      </pc:sldChg>
      <pc:sldChg chg="modSp add">
        <pc:chgData name="" userId="ef058f613997ecea" providerId="LiveId" clId="{51B52149-DC88-423A-B261-A7944C68D118}" dt="2019-03-05T18:52:24.241" v="896" actId="20577"/>
        <pc:sldMkLst>
          <pc:docMk/>
          <pc:sldMk cId="1893955303" sldId="259"/>
        </pc:sldMkLst>
        <pc:spChg chg="mod">
          <ac:chgData name="" userId="ef058f613997ecea" providerId="LiveId" clId="{51B52149-DC88-423A-B261-A7944C68D118}" dt="2019-03-05T18:44:19.498" v="447" actId="20577"/>
          <ac:spMkLst>
            <pc:docMk/>
            <pc:sldMk cId="1893955303" sldId="259"/>
            <ac:spMk id="2" creationId="{06E54AF7-5FFC-44FD-A82E-9AB53A72F917}"/>
          </ac:spMkLst>
        </pc:spChg>
        <pc:spChg chg="mod">
          <ac:chgData name="" userId="ef058f613997ecea" providerId="LiveId" clId="{51B52149-DC88-423A-B261-A7944C68D118}" dt="2019-03-05T18:52:24.241" v="896" actId="20577"/>
          <ac:spMkLst>
            <pc:docMk/>
            <pc:sldMk cId="1893955303" sldId="259"/>
            <ac:spMk id="3" creationId="{8FB02DFB-6407-4B8C-8155-44A52D220786}"/>
          </ac:spMkLst>
        </pc:spChg>
      </pc:sldChg>
      <pc:sldChg chg="del">
        <pc:chgData name="" userId="ef058f613997ecea" providerId="LiveId" clId="{51B52149-DC88-423A-B261-A7944C68D118}" dt="2019-03-05T18:36:22.048" v="69" actId="2696"/>
        <pc:sldMkLst>
          <pc:docMk/>
          <pc:sldMk cId="532428494" sldId="260"/>
        </pc:sldMkLst>
      </pc:sldChg>
      <pc:sldChg chg="modSp add">
        <pc:chgData name="" userId="ef058f613997ecea" providerId="LiveId" clId="{51B52149-DC88-423A-B261-A7944C68D118}" dt="2019-03-05T18:56:59.147" v="1104" actId="20577"/>
        <pc:sldMkLst>
          <pc:docMk/>
          <pc:sldMk cId="1621257949" sldId="260"/>
        </pc:sldMkLst>
        <pc:spChg chg="mod">
          <ac:chgData name="" userId="ef058f613997ecea" providerId="LiveId" clId="{51B52149-DC88-423A-B261-A7944C68D118}" dt="2019-03-05T18:52:54.336" v="911" actId="20577"/>
          <ac:spMkLst>
            <pc:docMk/>
            <pc:sldMk cId="1621257949" sldId="260"/>
            <ac:spMk id="2" creationId="{2B7C7491-5222-47C4-BD72-AA884DD6BA28}"/>
          </ac:spMkLst>
        </pc:spChg>
        <pc:spChg chg="mod">
          <ac:chgData name="" userId="ef058f613997ecea" providerId="LiveId" clId="{51B52149-DC88-423A-B261-A7944C68D118}" dt="2019-03-05T18:56:59.147" v="1104" actId="20577"/>
          <ac:spMkLst>
            <pc:docMk/>
            <pc:sldMk cId="1621257949" sldId="260"/>
            <ac:spMk id="3" creationId="{D3935861-A113-4310-8D80-CA8721350C7C}"/>
          </ac:spMkLst>
        </pc:spChg>
      </pc:sldChg>
      <pc:sldChg chg="modSp add">
        <pc:chgData name="" userId="ef058f613997ecea" providerId="LiveId" clId="{51B52149-DC88-423A-B261-A7944C68D118}" dt="2019-03-05T19:00:00.520" v="1290" actId="20577"/>
        <pc:sldMkLst>
          <pc:docMk/>
          <pc:sldMk cId="1462709448" sldId="261"/>
        </pc:sldMkLst>
        <pc:spChg chg="mod">
          <ac:chgData name="" userId="ef058f613997ecea" providerId="LiveId" clId="{51B52149-DC88-423A-B261-A7944C68D118}" dt="2019-03-05T18:58:08.808" v="1123" actId="20577"/>
          <ac:spMkLst>
            <pc:docMk/>
            <pc:sldMk cId="1462709448" sldId="261"/>
            <ac:spMk id="2" creationId="{9CA75265-009A-40E4-A9C3-ACD4976437C1}"/>
          </ac:spMkLst>
        </pc:spChg>
        <pc:spChg chg="mod">
          <ac:chgData name="" userId="ef058f613997ecea" providerId="LiveId" clId="{51B52149-DC88-423A-B261-A7944C68D118}" dt="2019-03-05T19:00:00.520" v="1290" actId="20577"/>
          <ac:spMkLst>
            <pc:docMk/>
            <pc:sldMk cId="1462709448" sldId="261"/>
            <ac:spMk id="3" creationId="{2C4DC0C9-FB91-47E8-BE76-315D9DB0D899}"/>
          </ac:spMkLst>
        </pc:spChg>
      </pc:sldChg>
      <pc:sldChg chg="del">
        <pc:chgData name="" userId="ef058f613997ecea" providerId="LiveId" clId="{51B52149-DC88-423A-B261-A7944C68D118}" dt="2019-03-05T18:36:22.232" v="70" actId="2696"/>
        <pc:sldMkLst>
          <pc:docMk/>
          <pc:sldMk cId="3757137027" sldId="261"/>
        </pc:sldMkLst>
      </pc:sldChg>
      <pc:sldChg chg="modSp add">
        <pc:chgData name="" userId="ef058f613997ecea" providerId="LiveId" clId="{51B52149-DC88-423A-B261-A7944C68D118}" dt="2019-03-05T19:13:40.935" v="1832" actId="20577"/>
        <pc:sldMkLst>
          <pc:docMk/>
          <pc:sldMk cId="735129793" sldId="262"/>
        </pc:sldMkLst>
        <pc:spChg chg="mod">
          <ac:chgData name="" userId="ef058f613997ecea" providerId="LiveId" clId="{51B52149-DC88-423A-B261-A7944C68D118}" dt="2019-03-05T19:00:31.591" v="1318" actId="20577"/>
          <ac:spMkLst>
            <pc:docMk/>
            <pc:sldMk cId="735129793" sldId="262"/>
            <ac:spMk id="2" creationId="{2CAB4E02-BCA9-4D58-A03D-9488FA363E88}"/>
          </ac:spMkLst>
        </pc:spChg>
        <pc:spChg chg="mod">
          <ac:chgData name="" userId="ef058f613997ecea" providerId="LiveId" clId="{51B52149-DC88-423A-B261-A7944C68D118}" dt="2019-03-05T19:13:40.935" v="1832" actId="20577"/>
          <ac:spMkLst>
            <pc:docMk/>
            <pc:sldMk cId="735129793" sldId="262"/>
            <ac:spMk id="3" creationId="{44AF0FAE-ED76-45AD-AD5E-99DED04E94D9}"/>
          </ac:spMkLst>
        </pc:spChg>
      </pc:sldChg>
      <pc:sldChg chg="del">
        <pc:chgData name="" userId="ef058f613997ecea" providerId="LiveId" clId="{51B52149-DC88-423A-B261-A7944C68D118}" dt="2019-03-05T18:36:22.412" v="71" actId="2696"/>
        <pc:sldMkLst>
          <pc:docMk/>
          <pc:sldMk cId="1211358748" sldId="262"/>
        </pc:sldMkLst>
      </pc:sldChg>
      <pc:sldChg chg="modSp add">
        <pc:chgData name="" userId="ef058f613997ecea" providerId="LiveId" clId="{51B52149-DC88-423A-B261-A7944C68D118}" dt="2019-03-05T19:23:34.853" v="2136" actId="20577"/>
        <pc:sldMkLst>
          <pc:docMk/>
          <pc:sldMk cId="1922978454" sldId="263"/>
        </pc:sldMkLst>
        <pc:spChg chg="mod">
          <ac:chgData name="" userId="ef058f613997ecea" providerId="LiveId" clId="{51B52149-DC88-423A-B261-A7944C68D118}" dt="2019-03-05T19:14:55.990" v="1844" actId="20577"/>
          <ac:spMkLst>
            <pc:docMk/>
            <pc:sldMk cId="1922978454" sldId="263"/>
            <ac:spMk id="2" creationId="{05D9699A-F401-43F1-87DF-D1B25749A306}"/>
          </ac:spMkLst>
        </pc:spChg>
        <pc:spChg chg="mod">
          <ac:chgData name="" userId="ef058f613997ecea" providerId="LiveId" clId="{51B52149-DC88-423A-B261-A7944C68D118}" dt="2019-03-05T19:23:34.853" v="2136" actId="20577"/>
          <ac:spMkLst>
            <pc:docMk/>
            <pc:sldMk cId="1922978454" sldId="263"/>
            <ac:spMk id="3" creationId="{7EE841E3-C1A3-4A10-A809-54A8CE3222F1}"/>
          </ac:spMkLst>
        </pc:spChg>
      </pc:sldChg>
      <pc:sldChg chg="del">
        <pc:chgData name="" userId="ef058f613997ecea" providerId="LiveId" clId="{51B52149-DC88-423A-B261-A7944C68D118}" dt="2019-03-05T18:36:22.593" v="72" actId="2696"/>
        <pc:sldMkLst>
          <pc:docMk/>
          <pc:sldMk cId="3890579103" sldId="263"/>
        </pc:sldMkLst>
      </pc:sldChg>
      <pc:sldChg chg="del">
        <pc:chgData name="" userId="ef058f613997ecea" providerId="LiveId" clId="{51B52149-DC88-423A-B261-A7944C68D118}" dt="2019-03-05T18:36:22.782" v="73" actId="2696"/>
        <pc:sldMkLst>
          <pc:docMk/>
          <pc:sldMk cId="3138188948" sldId="264"/>
        </pc:sldMkLst>
      </pc:sldChg>
      <pc:sldChg chg="del">
        <pc:chgData name="" userId="ef058f613997ecea" providerId="LiveId" clId="{51B52149-DC88-423A-B261-A7944C68D118}" dt="2019-03-05T18:36:22.992" v="74" actId="2696"/>
        <pc:sldMkLst>
          <pc:docMk/>
          <pc:sldMk cId="2378335857" sldId="265"/>
        </pc:sldMkLst>
      </pc:sldChg>
      <pc:sldChg chg="del">
        <pc:chgData name="" userId="ef058f613997ecea" providerId="LiveId" clId="{51B52149-DC88-423A-B261-A7944C68D118}" dt="2019-03-05T18:36:23.184" v="75" actId="2696"/>
        <pc:sldMkLst>
          <pc:docMk/>
          <pc:sldMk cId="1250858264" sldId="266"/>
        </pc:sldMkLst>
      </pc:sldChg>
      <pc:sldChg chg="del">
        <pc:chgData name="" userId="ef058f613997ecea" providerId="LiveId" clId="{51B52149-DC88-423A-B261-A7944C68D118}" dt="2019-03-05T18:36:23.401" v="76" actId="2696"/>
        <pc:sldMkLst>
          <pc:docMk/>
          <pc:sldMk cId="1058623928" sldId="267"/>
        </pc:sldMkLst>
      </pc:sldChg>
      <pc:sldChg chg="del">
        <pc:chgData name="" userId="ef058f613997ecea" providerId="LiveId" clId="{51B52149-DC88-423A-B261-A7944C68D118}" dt="2019-03-05T18:36:23.583" v="77" actId="2696"/>
        <pc:sldMkLst>
          <pc:docMk/>
          <pc:sldMk cId="1548039051" sldId="268"/>
        </pc:sldMkLst>
      </pc:sldChg>
      <pc:sldChg chg="del">
        <pc:chgData name="" userId="ef058f613997ecea" providerId="LiveId" clId="{51B52149-DC88-423A-B261-A7944C68D118}" dt="2019-03-05T18:36:23.788" v="78" actId="2696"/>
        <pc:sldMkLst>
          <pc:docMk/>
          <pc:sldMk cId="1305826789" sldId="269"/>
        </pc:sldMkLst>
      </pc:sldChg>
      <pc:sldChg chg="del">
        <pc:chgData name="" userId="ef058f613997ecea" providerId="LiveId" clId="{51B52149-DC88-423A-B261-A7944C68D118}" dt="2019-03-05T18:36:23.964" v="79" actId="2696"/>
        <pc:sldMkLst>
          <pc:docMk/>
          <pc:sldMk cId="2340431637" sldId="270"/>
        </pc:sldMkLst>
      </pc:sldChg>
      <pc:sldChg chg="del">
        <pc:chgData name="" userId="ef058f613997ecea" providerId="LiveId" clId="{51B52149-DC88-423A-B261-A7944C68D118}" dt="2019-03-05T18:36:24.165" v="80" actId="2696"/>
        <pc:sldMkLst>
          <pc:docMk/>
          <pc:sldMk cId="3932624074" sldId="271"/>
        </pc:sldMkLst>
      </pc:sldChg>
      <pc:sldChg chg="del">
        <pc:chgData name="" userId="ef058f613997ecea" providerId="LiveId" clId="{51B52149-DC88-423A-B261-A7944C68D118}" dt="2019-03-05T18:36:24.354" v="81" actId="2696"/>
        <pc:sldMkLst>
          <pc:docMk/>
          <pc:sldMk cId="3329390498" sldId="272"/>
        </pc:sldMkLst>
      </pc:sldChg>
      <pc:sldChg chg="del">
        <pc:chgData name="" userId="ef058f613997ecea" providerId="LiveId" clId="{51B52149-DC88-423A-B261-A7944C68D118}" dt="2019-03-05T18:36:24.554" v="82" actId="2696"/>
        <pc:sldMkLst>
          <pc:docMk/>
          <pc:sldMk cId="1689467976" sldId="273"/>
        </pc:sldMkLst>
      </pc:sldChg>
      <pc:sldChg chg="del">
        <pc:chgData name="" userId="ef058f613997ecea" providerId="LiveId" clId="{51B52149-DC88-423A-B261-A7944C68D118}" dt="2019-03-05T18:36:24.764" v="83" actId="2696"/>
        <pc:sldMkLst>
          <pc:docMk/>
          <pc:sldMk cId="3780402394" sldId="274"/>
        </pc:sldMkLst>
      </pc:sldChg>
      <pc:sldChg chg="del">
        <pc:chgData name="" userId="ef058f613997ecea" providerId="LiveId" clId="{51B52149-DC88-423A-B261-A7944C68D118}" dt="2019-03-05T18:36:25.011" v="84" actId="2696"/>
        <pc:sldMkLst>
          <pc:docMk/>
          <pc:sldMk cId="3746968339" sldId="275"/>
        </pc:sldMkLst>
      </pc:sldChg>
      <pc:sldChg chg="del">
        <pc:chgData name="" userId="ef058f613997ecea" providerId="LiveId" clId="{51B52149-DC88-423A-B261-A7944C68D118}" dt="2019-03-05T18:36:25.607" v="85" actId="2696"/>
        <pc:sldMkLst>
          <pc:docMk/>
          <pc:sldMk cId="1748932631" sldId="276"/>
        </pc:sldMkLst>
      </pc:sldChg>
    </pc:docChg>
  </pc:docChgLst>
  <pc:docChgLst>
    <pc:chgData userId="ef058f613997ecea" providerId="LiveId" clId="{AFF48FE6-A2E2-4F79-B74D-3D14835E70B2}"/>
    <pc:docChg chg="undo redo custSel mod addSld delSld modSld sldOrd">
      <pc:chgData name="" userId="ef058f613997ecea" providerId="LiveId" clId="{AFF48FE6-A2E2-4F79-B74D-3D14835E70B2}" dt="2019-03-02T15:13:35.730" v="5949" actId="313"/>
      <pc:docMkLst>
        <pc:docMk/>
      </pc:docMkLst>
      <pc:sldChg chg="modSp">
        <pc:chgData name="" userId="ef058f613997ecea" providerId="LiveId" clId="{AFF48FE6-A2E2-4F79-B74D-3D14835E70B2}" dt="2019-03-02T13:08:23.909" v="52" actId="20577"/>
        <pc:sldMkLst>
          <pc:docMk/>
          <pc:sldMk cId="925621332" sldId="256"/>
        </pc:sldMkLst>
        <pc:spChg chg="mod">
          <ac:chgData name="" userId="ef058f613997ecea" providerId="LiveId" clId="{AFF48FE6-A2E2-4F79-B74D-3D14835E70B2}" dt="2019-03-02T13:07:00.779" v="17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AFF48FE6-A2E2-4F79-B74D-3D14835E70B2}" dt="2019-03-02T13:08:23.909" v="5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System software basics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DA905-361B-4744-921F-F2857A75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the OS</a:t>
            </a:r>
            <a:br>
              <a:rPr lang="en-US" dirty="0"/>
            </a:br>
            <a:r>
              <a:rPr lang="en-US" dirty="0"/>
              <a:t>what does it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25E9F-0A49-4C23-8FA6-1EFD21331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of instructions designed to work on specific types of computers</a:t>
            </a:r>
          </a:p>
          <a:p>
            <a:pPr lvl="1"/>
            <a:r>
              <a:rPr lang="en-US" dirty="0"/>
              <a:t>Windows on Dell</a:t>
            </a:r>
          </a:p>
          <a:p>
            <a:pPr lvl="1"/>
            <a:r>
              <a:rPr lang="en-US" dirty="0"/>
              <a:t>OSX on MAC</a:t>
            </a:r>
          </a:p>
          <a:p>
            <a:r>
              <a:rPr lang="en-US" dirty="0"/>
              <a:t>Controls all the computers functions</a:t>
            </a:r>
          </a:p>
          <a:p>
            <a:r>
              <a:rPr lang="en-US" dirty="0"/>
              <a:t>Provides user interface to interact with the computer and programs</a:t>
            </a:r>
          </a:p>
        </p:txBody>
      </p:sp>
    </p:spTree>
    <p:extLst>
      <p:ext uri="{BB962C8B-B14F-4D97-AF65-F5344CB8AC3E}">
        <p14:creationId xmlns:p14="http://schemas.microsoft.com/office/powerpoint/2010/main" val="2608253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6262-5BDA-4AFD-8C0F-F3377C70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Task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6A36-F902-412C-8769-4EEDC0A22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Manages the CPU so that processing task are done properly</a:t>
            </a:r>
          </a:p>
          <a:p>
            <a:r>
              <a:rPr lang="en-US" dirty="0"/>
              <a:t>Manages computer memory</a:t>
            </a:r>
          </a:p>
          <a:p>
            <a:r>
              <a:rPr lang="en-US" dirty="0"/>
              <a:t>Manage files stored on the computer disk</a:t>
            </a:r>
          </a:p>
          <a:p>
            <a:r>
              <a:rPr lang="en-US" dirty="0"/>
              <a:t>Manage input and output devices</a:t>
            </a:r>
          </a:p>
          <a:p>
            <a:r>
              <a:rPr lang="en-US" dirty="0"/>
              <a:t>Loads application programs into memory</a:t>
            </a:r>
          </a:p>
        </p:txBody>
      </p:sp>
    </p:spTree>
    <p:extLst>
      <p:ext uri="{BB962C8B-B14F-4D97-AF65-F5344CB8AC3E}">
        <p14:creationId xmlns:p14="http://schemas.microsoft.com/office/powerpoint/2010/main" val="352287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16257-1307-4120-8A90-602DCBA4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A904B-F596-475E-8A65-345AF68D0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Minor</a:t>
            </a:r>
          </a:p>
          <a:p>
            <a:pPr lvl="1"/>
            <a:r>
              <a:rPr lang="en-US" dirty="0"/>
              <a:t>Fixes issues</a:t>
            </a:r>
          </a:p>
          <a:p>
            <a:pPr lvl="1"/>
            <a:r>
              <a:rPr lang="en-US" dirty="0"/>
              <a:t>Bugs</a:t>
            </a:r>
          </a:p>
          <a:p>
            <a:pPr lvl="1"/>
            <a:r>
              <a:rPr lang="en-US" dirty="0"/>
              <a:t>Security issues </a:t>
            </a:r>
          </a:p>
          <a:p>
            <a:pPr lvl="1"/>
            <a:r>
              <a:rPr lang="en-US" dirty="0"/>
              <a:t>Addition of drives to work with newer hardware</a:t>
            </a:r>
          </a:p>
          <a:p>
            <a:pPr lvl="1"/>
            <a:r>
              <a:rPr lang="en-US" dirty="0"/>
              <a:t>Free</a:t>
            </a:r>
          </a:p>
          <a:p>
            <a:r>
              <a:rPr lang="en-US" dirty="0"/>
              <a:t>Major</a:t>
            </a:r>
          </a:p>
          <a:p>
            <a:pPr lvl="1"/>
            <a:r>
              <a:rPr lang="en-US" dirty="0"/>
              <a:t>New Features</a:t>
            </a:r>
          </a:p>
          <a:p>
            <a:pPr lvl="1"/>
            <a:r>
              <a:rPr lang="en-US" dirty="0"/>
              <a:t>New Version</a:t>
            </a:r>
          </a:p>
          <a:p>
            <a:pPr lvl="1"/>
            <a:r>
              <a:rPr lang="en-US" dirty="0"/>
              <a:t>Can Cost</a:t>
            </a:r>
          </a:p>
        </p:txBody>
      </p:sp>
    </p:spTree>
    <p:extLst>
      <p:ext uri="{BB962C8B-B14F-4D97-AF65-F5344CB8AC3E}">
        <p14:creationId xmlns:p14="http://schemas.microsoft.com/office/powerpoint/2010/main" val="290458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F87E4-AA25-4D1C-8449-19C571ED1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8C2FC-0FA5-4B7C-B50E-365BE3938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Real-Time Systems</a:t>
            </a:r>
          </a:p>
          <a:p>
            <a:pPr lvl="1"/>
            <a:r>
              <a:rPr lang="en-US" dirty="0"/>
              <a:t>Used to control large equipment</a:t>
            </a:r>
          </a:p>
          <a:p>
            <a:pPr lvl="2"/>
            <a:r>
              <a:rPr lang="en-US" dirty="0"/>
              <a:t>Heavy machinery</a:t>
            </a:r>
          </a:p>
          <a:p>
            <a:pPr lvl="2"/>
            <a:r>
              <a:rPr lang="en-US" dirty="0"/>
              <a:t>Scientific instruments</a:t>
            </a:r>
          </a:p>
          <a:p>
            <a:pPr lvl="2"/>
            <a:r>
              <a:rPr lang="en-US" dirty="0"/>
              <a:t>Require very little user interaction</a:t>
            </a:r>
          </a:p>
        </p:txBody>
      </p:sp>
    </p:spTree>
    <p:extLst>
      <p:ext uri="{BB962C8B-B14F-4D97-AF65-F5344CB8AC3E}">
        <p14:creationId xmlns:p14="http://schemas.microsoft.com/office/powerpoint/2010/main" val="3062671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BAC14-CD5C-4A94-9F2B-9DEFC0E8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3B7A2-EA9F-4083-AC3F-AA2256BF4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User/Single Task Systems</a:t>
            </a:r>
          </a:p>
          <a:p>
            <a:pPr lvl="1"/>
            <a:r>
              <a:rPr lang="en-US" dirty="0"/>
              <a:t>System lets one user do a single task at one time</a:t>
            </a:r>
          </a:p>
          <a:p>
            <a:pPr lvl="1"/>
            <a:r>
              <a:rPr lang="en-US" dirty="0"/>
              <a:t>Handheld computer</a:t>
            </a:r>
          </a:p>
        </p:txBody>
      </p:sp>
    </p:spTree>
    <p:extLst>
      <p:ext uri="{BB962C8B-B14F-4D97-AF65-F5344CB8AC3E}">
        <p14:creationId xmlns:p14="http://schemas.microsoft.com/office/powerpoint/2010/main" val="151066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27D55-2D40-49C1-BD7E-58512C5DE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B3A02-17C2-466D-A85A-155BB271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User\Multitasking Systems</a:t>
            </a:r>
          </a:p>
          <a:p>
            <a:pPr lvl="1"/>
            <a:r>
              <a:rPr lang="en-US" dirty="0"/>
              <a:t>Allows the computer to perform several jobs, either one after the other or at the same time</a:t>
            </a:r>
          </a:p>
          <a:p>
            <a:pPr lvl="2"/>
            <a:r>
              <a:rPr lang="en-US" dirty="0"/>
              <a:t>Write a document</a:t>
            </a:r>
          </a:p>
          <a:p>
            <a:pPr lvl="2"/>
            <a:r>
              <a:rPr lang="en-US" dirty="0"/>
              <a:t>Listen to music</a:t>
            </a:r>
          </a:p>
          <a:p>
            <a:pPr lvl="2"/>
            <a:r>
              <a:rPr lang="en-US" dirty="0"/>
              <a:t>Print the document</a:t>
            </a:r>
          </a:p>
          <a:p>
            <a:pPr lvl="1"/>
            <a:r>
              <a:rPr lang="en-US"/>
              <a:t>Windows and OSX</a:t>
            </a:r>
          </a:p>
        </p:txBody>
      </p:sp>
    </p:spTree>
    <p:extLst>
      <p:ext uri="{BB962C8B-B14F-4D97-AF65-F5344CB8AC3E}">
        <p14:creationId xmlns:p14="http://schemas.microsoft.com/office/powerpoint/2010/main" val="219965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3B7E-E4D6-4776-AFB9-06F05C7C9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systems for mobile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A6E3A-5A99-486A-B96F-F972BEA96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Cannot use the same OS as Desktops or Laptops</a:t>
            </a:r>
          </a:p>
          <a:p>
            <a:r>
              <a:rPr lang="en-US" dirty="0"/>
              <a:t>Most common OS’s</a:t>
            </a:r>
          </a:p>
          <a:p>
            <a:pPr lvl="1"/>
            <a:r>
              <a:rPr lang="en-US" dirty="0"/>
              <a:t>Google	Android</a:t>
            </a:r>
          </a:p>
          <a:p>
            <a:pPr lvl="1"/>
            <a:r>
              <a:rPr lang="en-US" dirty="0"/>
              <a:t>Apple	IOS</a:t>
            </a:r>
          </a:p>
          <a:p>
            <a:r>
              <a:rPr lang="en-US" dirty="0"/>
              <a:t>Going out</a:t>
            </a:r>
          </a:p>
          <a:p>
            <a:pPr lvl="1"/>
            <a:r>
              <a:rPr lang="en-US" dirty="0"/>
              <a:t>Microsoft	Windows 		</a:t>
            </a:r>
          </a:p>
        </p:txBody>
      </p:sp>
    </p:spTree>
    <p:extLst>
      <p:ext uri="{BB962C8B-B14F-4D97-AF65-F5344CB8AC3E}">
        <p14:creationId xmlns:p14="http://schemas.microsoft.com/office/powerpoint/2010/main" val="64979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A1BA-EC7A-4529-9FEA-EF38093E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DAEF8-5009-4249-A39B-77A2A6200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Programs</a:t>
            </a:r>
          </a:p>
          <a:p>
            <a:r>
              <a:rPr lang="en-US" dirty="0"/>
              <a:t>Manage Disk and Files</a:t>
            </a:r>
          </a:p>
          <a:p>
            <a:r>
              <a:rPr lang="en-US" dirty="0"/>
              <a:t>Shutdown</a:t>
            </a:r>
          </a:p>
        </p:txBody>
      </p:sp>
    </p:spTree>
    <p:extLst>
      <p:ext uri="{BB962C8B-B14F-4D97-AF65-F5344CB8AC3E}">
        <p14:creationId xmlns:p14="http://schemas.microsoft.com/office/powerpoint/2010/main" val="414744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3A433-8877-4A97-AE50-34F420DD8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2A61A-CE6D-4A9C-B62E-CE9DE8863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Desktop</a:t>
            </a:r>
          </a:p>
          <a:p>
            <a:pPr lvl="1"/>
            <a:r>
              <a:rPr lang="en-US" dirty="0"/>
              <a:t>Based on visuals</a:t>
            </a:r>
          </a:p>
          <a:p>
            <a:pPr lvl="1"/>
            <a:r>
              <a:rPr lang="en-US" dirty="0"/>
              <a:t>GUI (Graphical User Interface)</a:t>
            </a:r>
          </a:p>
          <a:p>
            <a:pPr lvl="1"/>
            <a:r>
              <a:rPr lang="en-US" dirty="0"/>
              <a:t>Lets you point and click to interact with the desktop</a:t>
            </a:r>
          </a:p>
        </p:txBody>
      </p:sp>
    </p:spTree>
    <p:extLst>
      <p:ext uri="{BB962C8B-B14F-4D97-AF65-F5344CB8AC3E}">
        <p14:creationId xmlns:p14="http://schemas.microsoft.com/office/powerpoint/2010/main" val="209325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324D-F3D4-41C8-BEE1-BFF8EB44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82FBC-89B7-499C-AC9D-3AB856521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ICONS</a:t>
            </a:r>
          </a:p>
          <a:p>
            <a:pPr lvl="1"/>
            <a:r>
              <a:rPr lang="en-US" dirty="0"/>
              <a:t>Pictures on the screen or tiles</a:t>
            </a:r>
          </a:p>
          <a:p>
            <a:pPr lvl="1"/>
            <a:r>
              <a:rPr lang="en-US" dirty="0"/>
              <a:t>Represent resources on the computer</a:t>
            </a:r>
          </a:p>
          <a:p>
            <a:pPr lvl="2"/>
            <a:r>
              <a:rPr lang="en-US" dirty="0"/>
              <a:t>Program</a:t>
            </a:r>
          </a:p>
          <a:p>
            <a:pPr lvl="2"/>
            <a:r>
              <a:rPr lang="en-US" dirty="0"/>
              <a:t>Documents</a:t>
            </a:r>
          </a:p>
          <a:p>
            <a:pPr lvl="2"/>
            <a:r>
              <a:rPr lang="en-US" dirty="0"/>
              <a:t>Hardware Device</a:t>
            </a:r>
          </a:p>
          <a:p>
            <a:pPr lvl="2"/>
            <a:r>
              <a:rPr lang="en-US" dirty="0"/>
              <a:t>Websites</a:t>
            </a:r>
          </a:p>
          <a:p>
            <a:pPr lvl="1"/>
            <a:r>
              <a:rPr lang="en-US" dirty="0"/>
              <a:t>Double click to perform an action</a:t>
            </a:r>
          </a:p>
        </p:txBody>
      </p:sp>
    </p:spTree>
    <p:extLst>
      <p:ext uri="{BB962C8B-B14F-4D97-AF65-F5344CB8AC3E}">
        <p14:creationId xmlns:p14="http://schemas.microsoft.com/office/powerpoint/2010/main" val="4282842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4CF0-9617-450E-8AEE-3AD56E79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108DF-32F1-4E29-A0CF-C50F773F7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Options</a:t>
            </a:r>
          </a:p>
          <a:p>
            <a:pPr lvl="1"/>
            <a:r>
              <a:rPr lang="en-US" dirty="0"/>
              <a:t>Customize some features of the OS</a:t>
            </a:r>
          </a:p>
          <a:p>
            <a:pPr lvl="2"/>
            <a:r>
              <a:rPr lang="en-US" dirty="0"/>
              <a:t>Backgrounds</a:t>
            </a:r>
          </a:p>
          <a:p>
            <a:pPr lvl="2"/>
            <a:r>
              <a:rPr lang="en-US" dirty="0"/>
              <a:t>Placement of the icons</a:t>
            </a:r>
          </a:p>
          <a:p>
            <a:pPr lvl="2"/>
            <a:r>
              <a:rPr lang="en-US" dirty="0"/>
              <a:t>Change ICON</a:t>
            </a:r>
          </a:p>
          <a:p>
            <a:pPr lvl="2"/>
            <a:r>
              <a:rPr lang="en-US" dirty="0"/>
              <a:t>Keyboard functions</a:t>
            </a:r>
          </a:p>
          <a:p>
            <a:pPr lvl="2"/>
            <a:r>
              <a:rPr lang="en-US" dirty="0"/>
              <a:t>Mouse </a:t>
            </a:r>
            <a:r>
              <a:rPr lang="en-US" dirty="0" err="1"/>
              <a:t>Fuctions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0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49A17-59D5-4E0C-8EEF-35072584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systems and utilities</a:t>
            </a:r>
            <a:br>
              <a:rPr lang="en-US" dirty="0"/>
            </a:br>
            <a:r>
              <a:rPr lang="en-US" dirty="0"/>
              <a:t>popular operating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AFBA-7C92-4B35-BE59-B59AF9FB5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OS was MS-DOS developed in early 80’s</a:t>
            </a:r>
          </a:p>
          <a:p>
            <a:r>
              <a:rPr lang="en-US" dirty="0"/>
              <a:t>3 Now Dominate</a:t>
            </a:r>
          </a:p>
          <a:p>
            <a:pPr lvl="1"/>
            <a:r>
              <a:rPr lang="en-US" dirty="0"/>
              <a:t>Microsoft	Windows</a:t>
            </a:r>
          </a:p>
          <a:p>
            <a:pPr lvl="1"/>
            <a:r>
              <a:rPr lang="en-US" dirty="0"/>
              <a:t>Apple	OSX</a:t>
            </a:r>
          </a:p>
          <a:p>
            <a:pPr lvl="1"/>
            <a:r>
              <a:rPr lang="en-US" dirty="0"/>
              <a:t>UNIX	LINUX</a:t>
            </a:r>
          </a:p>
        </p:txBody>
      </p:sp>
    </p:spTree>
    <p:extLst>
      <p:ext uri="{BB962C8B-B14F-4D97-AF65-F5344CB8AC3E}">
        <p14:creationId xmlns:p14="http://schemas.microsoft.com/office/powerpoint/2010/main" val="2665054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49A17-59D5-4E0C-8EEF-35072584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systems and utilities</a:t>
            </a:r>
            <a:br>
              <a:rPr lang="en-US" dirty="0"/>
            </a:br>
            <a:r>
              <a:rPr lang="en-US" dirty="0"/>
              <a:t>popular operating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AFBA-7C92-4B35-BE59-B59AF9FB5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OSX</a:t>
            </a:r>
          </a:p>
          <a:p>
            <a:pPr lvl="1"/>
            <a:r>
              <a:rPr lang="en-US" dirty="0"/>
              <a:t>Developed in 1984</a:t>
            </a:r>
          </a:p>
          <a:p>
            <a:pPr lvl="1"/>
            <a:r>
              <a:rPr lang="en-US" dirty="0"/>
              <a:t>First computer maker to sell consumers a PC equipped with a GUI</a:t>
            </a:r>
          </a:p>
          <a:p>
            <a:r>
              <a:rPr lang="en-US" dirty="0"/>
              <a:t>Microsoft Windows</a:t>
            </a:r>
          </a:p>
          <a:p>
            <a:pPr lvl="1"/>
            <a:r>
              <a:rPr lang="en-US" dirty="0"/>
              <a:t>Not the first OS with a GUI</a:t>
            </a:r>
          </a:p>
          <a:p>
            <a:pPr lvl="1"/>
            <a:r>
              <a:rPr lang="en-US" dirty="0"/>
              <a:t>Most widely used</a:t>
            </a:r>
          </a:p>
          <a:p>
            <a:pPr lvl="1"/>
            <a:r>
              <a:rPr lang="en-US" dirty="0"/>
              <a:t>Originally based on MS-DOS</a:t>
            </a:r>
          </a:p>
          <a:p>
            <a:pPr lvl="1"/>
            <a:r>
              <a:rPr lang="en-US" dirty="0"/>
              <a:t>Windows 98 last based on MS-DOS</a:t>
            </a:r>
          </a:p>
        </p:txBody>
      </p:sp>
    </p:spTree>
    <p:extLst>
      <p:ext uri="{BB962C8B-B14F-4D97-AF65-F5344CB8AC3E}">
        <p14:creationId xmlns:p14="http://schemas.microsoft.com/office/powerpoint/2010/main" val="3552780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49A17-59D5-4E0C-8EEF-35072584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systems and utilities</a:t>
            </a:r>
            <a:br>
              <a:rPr lang="en-US" dirty="0"/>
            </a:br>
            <a:r>
              <a:rPr lang="en-US" dirty="0"/>
              <a:t>popular operating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AFBA-7C92-4B35-BE59-B59AF9FB5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Unix and Linux</a:t>
            </a:r>
          </a:p>
          <a:p>
            <a:pPr lvl="1"/>
            <a:r>
              <a:rPr lang="en-US" dirty="0"/>
              <a:t>First OS ever written</a:t>
            </a:r>
          </a:p>
          <a:p>
            <a:pPr lvl="1"/>
            <a:r>
              <a:rPr lang="en-US" dirty="0"/>
              <a:t>Designed to work for business and scientific computers</a:t>
            </a:r>
          </a:p>
          <a:p>
            <a:pPr lvl="1"/>
            <a:r>
              <a:rPr lang="en-US" dirty="0"/>
              <a:t>Later versions developed to work on home PC</a:t>
            </a:r>
          </a:p>
          <a:p>
            <a:pPr lvl="1"/>
            <a:r>
              <a:rPr lang="en-US" dirty="0"/>
              <a:t>One version of Unix is called Linux</a:t>
            </a:r>
          </a:p>
          <a:p>
            <a:pPr lvl="2"/>
            <a:r>
              <a:rPr lang="en-US" dirty="0"/>
              <a:t>Has optional GUI</a:t>
            </a:r>
          </a:p>
          <a:p>
            <a:pPr lvl="2"/>
            <a:r>
              <a:rPr lang="en-US" dirty="0"/>
              <a:t>Fast</a:t>
            </a:r>
          </a:p>
          <a:p>
            <a:pPr lvl="2"/>
            <a:r>
              <a:rPr lang="en-US" dirty="0"/>
              <a:t>Open-source</a:t>
            </a:r>
          </a:p>
          <a:p>
            <a:pPr lvl="2"/>
            <a:r>
              <a:rPr lang="en-US" dirty="0"/>
              <a:t>Becoming a challenger for both OSX and Windows</a:t>
            </a:r>
          </a:p>
        </p:txBody>
      </p:sp>
    </p:spTree>
    <p:extLst>
      <p:ext uri="{BB962C8B-B14F-4D97-AF65-F5344CB8AC3E}">
        <p14:creationId xmlns:p14="http://schemas.microsoft.com/office/powerpoint/2010/main" val="2369353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03576-D1BB-45A4-91AD-635B87DF7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utilities </a:t>
            </a:r>
            <a:br>
              <a:rPr lang="en-US" dirty="0"/>
            </a:br>
            <a:r>
              <a:rPr lang="en-US" dirty="0"/>
              <a:t>File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7C176-EF13-4F1B-9527-B16D8222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Utility software is a collection of program that help you maintain and repair your computer</a:t>
            </a:r>
          </a:p>
          <a:p>
            <a:r>
              <a:rPr lang="en-US" dirty="0"/>
              <a:t>Many are built into the computer</a:t>
            </a:r>
          </a:p>
          <a:p>
            <a:pPr lvl="1"/>
            <a:r>
              <a:rPr lang="en-US" dirty="0"/>
              <a:t>ZIP</a:t>
            </a:r>
          </a:p>
          <a:p>
            <a:pPr lvl="1"/>
            <a:r>
              <a:rPr lang="en-US" dirty="0"/>
              <a:t>Disk Mounting</a:t>
            </a:r>
          </a:p>
          <a:p>
            <a:r>
              <a:rPr lang="en-US" dirty="0"/>
              <a:t>Organizing Files</a:t>
            </a:r>
          </a:p>
          <a:p>
            <a:pPr lvl="1"/>
            <a:r>
              <a:rPr lang="en-US" dirty="0"/>
              <a:t>OS, Programs and data are all stored in files each with a name</a:t>
            </a:r>
          </a:p>
          <a:p>
            <a:pPr lvl="1"/>
            <a:r>
              <a:rPr lang="en-US" dirty="0"/>
              <a:t>Grouped  together into folder or directories</a:t>
            </a:r>
          </a:p>
          <a:p>
            <a:pPr lvl="1"/>
            <a:r>
              <a:rPr lang="en-US" dirty="0"/>
              <a:t>Can be divided into sub folders</a:t>
            </a:r>
          </a:p>
        </p:txBody>
      </p:sp>
    </p:spTree>
    <p:extLst>
      <p:ext uri="{BB962C8B-B14F-4D97-AF65-F5344CB8AC3E}">
        <p14:creationId xmlns:p14="http://schemas.microsoft.com/office/powerpoint/2010/main" val="381672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03576-D1BB-45A4-91AD-635B87DF7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utilities </a:t>
            </a:r>
            <a:br>
              <a:rPr lang="en-US" dirty="0"/>
            </a:br>
            <a:r>
              <a:rPr lang="en-US" dirty="0"/>
              <a:t>File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7C176-EF13-4F1B-9527-B16D8222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Using Files with File Manager</a:t>
            </a:r>
          </a:p>
          <a:p>
            <a:r>
              <a:rPr lang="en-US" dirty="0"/>
              <a:t>Create new folders or sub folders</a:t>
            </a:r>
          </a:p>
          <a:p>
            <a:r>
              <a:rPr lang="en-US" dirty="0"/>
              <a:t>Move or copy items between folder or to other disk</a:t>
            </a:r>
          </a:p>
          <a:p>
            <a:r>
              <a:rPr lang="en-US" dirty="0"/>
              <a:t>Delete files and folders</a:t>
            </a:r>
          </a:p>
          <a:p>
            <a:r>
              <a:rPr lang="en-US" dirty="0"/>
              <a:t>Launch Applications</a:t>
            </a:r>
          </a:p>
        </p:txBody>
      </p:sp>
    </p:spTree>
    <p:extLst>
      <p:ext uri="{BB962C8B-B14F-4D97-AF65-F5344CB8AC3E}">
        <p14:creationId xmlns:p14="http://schemas.microsoft.com/office/powerpoint/2010/main" val="2394723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03576-D1BB-45A4-91AD-635B87DF7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utilities </a:t>
            </a:r>
            <a:br>
              <a:rPr lang="en-US" dirty="0"/>
            </a:br>
            <a:r>
              <a:rPr lang="en-US" dirty="0"/>
              <a:t>File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7C176-EF13-4F1B-9527-B16D8222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Finding Files</a:t>
            </a:r>
          </a:p>
          <a:p>
            <a:r>
              <a:rPr lang="en-US" dirty="0"/>
              <a:t>Search for a file by its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Type</a:t>
            </a:r>
          </a:p>
          <a:p>
            <a:pPr lvl="1"/>
            <a:r>
              <a:rPr lang="en-US" dirty="0"/>
              <a:t>Date</a:t>
            </a:r>
          </a:p>
          <a:p>
            <a:pPr lvl="1"/>
            <a:r>
              <a:rPr lang="en-US" dirty="0"/>
              <a:t>Even Specific Dates</a:t>
            </a:r>
          </a:p>
        </p:txBody>
      </p:sp>
    </p:spTree>
    <p:extLst>
      <p:ext uri="{BB962C8B-B14F-4D97-AF65-F5344CB8AC3E}">
        <p14:creationId xmlns:p14="http://schemas.microsoft.com/office/powerpoint/2010/main" val="2305020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03576-D1BB-45A4-91AD-635B87DF7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utilities </a:t>
            </a:r>
            <a:br>
              <a:rPr lang="en-US" dirty="0"/>
            </a:br>
            <a:r>
              <a:rPr lang="en-US" dirty="0"/>
              <a:t>Other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7C176-EF13-4F1B-9527-B16D8222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 with routine maintenance and other jobs</a:t>
            </a:r>
          </a:p>
          <a:p>
            <a:pPr lvl="1"/>
            <a:r>
              <a:rPr lang="en-US" dirty="0"/>
              <a:t>Driver Utilities</a:t>
            </a:r>
          </a:p>
          <a:p>
            <a:pPr lvl="2"/>
            <a:r>
              <a:rPr lang="en-US" dirty="0"/>
              <a:t>Utility contains data needed by programs to operate input and output devices</a:t>
            </a:r>
          </a:p>
          <a:p>
            <a:pPr lvl="1"/>
            <a:r>
              <a:rPr lang="en-US" dirty="0"/>
              <a:t>PNP (Plug and Play)</a:t>
            </a:r>
          </a:p>
          <a:p>
            <a:pPr lvl="2"/>
            <a:r>
              <a:rPr lang="en-US" dirty="0"/>
              <a:t>Computer has driver already to run the device</a:t>
            </a:r>
          </a:p>
        </p:txBody>
      </p:sp>
    </p:spTree>
    <p:extLst>
      <p:ext uri="{BB962C8B-B14F-4D97-AF65-F5344CB8AC3E}">
        <p14:creationId xmlns:p14="http://schemas.microsoft.com/office/powerpoint/2010/main" val="571245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15FC9-15EF-4A1F-BAFF-0C704AB6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utilities</a:t>
            </a:r>
            <a:br>
              <a:rPr lang="en-US" dirty="0"/>
            </a:br>
            <a:r>
              <a:rPr lang="en-US" dirty="0"/>
              <a:t>Program utilities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35AB4-AFD9-44D8-9579-742944B62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you can use a program it must be installed</a:t>
            </a:r>
          </a:p>
          <a:p>
            <a:r>
              <a:rPr lang="en-US" dirty="0"/>
              <a:t>Add \ Remove Program Utility</a:t>
            </a:r>
          </a:p>
          <a:p>
            <a:r>
              <a:rPr lang="en-US" dirty="0"/>
              <a:t>Repair Utility</a:t>
            </a:r>
          </a:p>
        </p:txBody>
      </p:sp>
    </p:spTree>
    <p:extLst>
      <p:ext uri="{BB962C8B-B14F-4D97-AF65-F5344CB8AC3E}">
        <p14:creationId xmlns:p14="http://schemas.microsoft.com/office/powerpoint/2010/main" val="343082301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535</Words>
  <Application>Microsoft Office PowerPoint</Application>
  <PresentationFormat>Widescreen</PresentationFormat>
  <Paragraphs>132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Gill Sans MT</vt:lpstr>
      <vt:lpstr>Gallery</vt:lpstr>
      <vt:lpstr>Chapter 7</vt:lpstr>
      <vt:lpstr>Introducing the OS what does it do?</vt:lpstr>
      <vt:lpstr>OS Task </vt:lpstr>
      <vt:lpstr>Updates</vt:lpstr>
      <vt:lpstr>Types of OS</vt:lpstr>
      <vt:lpstr>Types of OS</vt:lpstr>
      <vt:lpstr>Types of OS</vt:lpstr>
      <vt:lpstr>Operating systems for mobile devices</vt:lpstr>
      <vt:lpstr>User interface</vt:lpstr>
      <vt:lpstr>Parts of the interface</vt:lpstr>
      <vt:lpstr>Parts of the interface</vt:lpstr>
      <vt:lpstr>Parts of the interface</vt:lpstr>
      <vt:lpstr>Operating systems and utilities popular operating systems</vt:lpstr>
      <vt:lpstr>Operating systems and utilities popular operating systems</vt:lpstr>
      <vt:lpstr>Operating systems and utilities popular operating systems</vt:lpstr>
      <vt:lpstr>System utilities  File Management</vt:lpstr>
      <vt:lpstr>System utilities  File Management</vt:lpstr>
      <vt:lpstr>System utilities  File Management</vt:lpstr>
      <vt:lpstr>System utilities  Other Jobs</vt:lpstr>
      <vt:lpstr>System utilities Program utilities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Jeff Downs</dc:creator>
  <cp:lastModifiedBy>Jeff Downs</cp:lastModifiedBy>
  <cp:revision>1</cp:revision>
  <dcterms:created xsi:type="dcterms:W3CDTF">2019-03-05T18:43:00Z</dcterms:created>
  <dcterms:modified xsi:type="dcterms:W3CDTF">2019-03-06T01:07:11Z</dcterms:modified>
</cp:coreProperties>
</file>