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B52149-DC88-423A-B261-A7944C68D118}" v="2137" dt="2019-03-05T19:23:34.8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0B79DB03-3985-44AE-8A1B-2757515E4F41}"/>
    <pc:docChg chg="undo custSel mod addSld delSld modSld">
      <pc:chgData name="" userId="ef058f613997ecea" providerId="LiveId" clId="{0B79DB03-3985-44AE-8A1B-2757515E4F41}" dt="2019-03-03T18:59:04.280" v="4693" actId="2165"/>
      <pc:docMkLst>
        <pc:docMk/>
      </pc:docMkLst>
      <pc:sldChg chg="modSp">
        <pc:chgData name="" userId="ef058f613997ecea" providerId="LiveId" clId="{0B79DB03-3985-44AE-8A1B-2757515E4F41}" dt="2019-03-02T15:14:19.765" v="10" actId="20577"/>
        <pc:sldMkLst>
          <pc:docMk/>
          <pc:sldMk cId="925621332" sldId="256"/>
        </pc:sldMkLst>
        <pc:spChg chg="mod">
          <ac:chgData name="" userId="ef058f613997ecea" providerId="LiveId" clId="{0B79DB03-3985-44AE-8A1B-2757515E4F41}" dt="2019-03-02T15:14:11.630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0B79DB03-3985-44AE-8A1B-2757515E4F41}" dt="2019-03-02T15:14:19.765" v="10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7D774250-AC23-4CFA-B915-BACE788AC427}"/>
    <pc:docChg chg="undo custSel mod addSld delSld modSld">
      <pc:chgData name="" userId="ef058f613997ecea" providerId="LiveId" clId="{7D774250-AC23-4CFA-B915-BACE788AC427}" dt="2019-02-27T18:41:26.700" v="2916" actId="26606"/>
      <pc:docMkLst>
        <pc:docMk/>
      </pc:docMkLst>
      <pc:sldChg chg="modSp">
        <pc:chgData name="" userId="ef058f613997ecea" providerId="LiveId" clId="{7D774250-AC23-4CFA-B915-BACE788AC427}" dt="2019-02-27T14:28:59.854" v="26" actId="20577"/>
        <pc:sldMkLst>
          <pc:docMk/>
          <pc:sldMk cId="925621332" sldId="256"/>
        </pc:sldMkLst>
        <pc:spChg chg="mod">
          <ac:chgData name="" userId="ef058f613997ecea" providerId="LiveId" clId="{7D774250-AC23-4CFA-B915-BACE788AC427}" dt="2019-02-27T14:28:41.812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7D774250-AC23-4CFA-B915-BACE788AC427}" dt="2019-02-27T14:28:59.854" v="26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51B52149-DC88-423A-B261-A7944C68D118}"/>
    <pc:docChg chg="custSel mod addSld delSld modSld">
      <pc:chgData name="" userId="ef058f613997ecea" providerId="LiveId" clId="{51B52149-DC88-423A-B261-A7944C68D118}" dt="2019-03-05T19:23:34.853" v="2136" actId="20577"/>
      <pc:docMkLst>
        <pc:docMk/>
      </pc:docMkLst>
      <pc:sldChg chg="modSp">
        <pc:chgData name="" userId="ef058f613997ecea" providerId="LiveId" clId="{51B52149-DC88-423A-B261-A7944C68D118}" dt="2019-03-05T18:36:17.939" v="65" actId="20577"/>
        <pc:sldMkLst>
          <pc:docMk/>
          <pc:sldMk cId="925621332" sldId="256"/>
        </pc:sldMkLst>
        <pc:spChg chg="mod">
          <ac:chgData name="" userId="ef058f613997ecea" providerId="LiveId" clId="{51B52149-DC88-423A-B261-A7944C68D118}" dt="2019-03-05T18:36:02.155" v="3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51B52149-DC88-423A-B261-A7944C68D118}" dt="2019-03-05T18:36:17.939" v="65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addSp modSp add mod setBg">
        <pc:chgData name="" userId="ef058f613997ecea" providerId="LiveId" clId="{51B52149-DC88-423A-B261-A7944C68D118}" dt="2019-03-05T18:41:54.899" v="345" actId="313"/>
        <pc:sldMkLst>
          <pc:docMk/>
          <pc:sldMk cId="2173814009" sldId="257"/>
        </pc:sldMkLst>
        <pc:spChg chg="mod">
          <ac:chgData name="" userId="ef058f613997ecea" providerId="LiveId" clId="{51B52149-DC88-423A-B261-A7944C68D118}" dt="2019-03-05T18:41:07.902" v="344" actId="26606"/>
          <ac:spMkLst>
            <pc:docMk/>
            <pc:sldMk cId="2173814009" sldId="257"/>
            <ac:spMk id="2" creationId="{58D3F1BF-82A5-44E3-BF50-FC404F69933C}"/>
          </ac:spMkLst>
        </pc:spChg>
        <pc:spChg chg="mod">
          <ac:chgData name="" userId="ef058f613997ecea" providerId="LiveId" clId="{51B52149-DC88-423A-B261-A7944C68D118}" dt="2019-03-05T18:41:54.899" v="345" actId="313"/>
          <ac:spMkLst>
            <pc:docMk/>
            <pc:sldMk cId="2173814009" sldId="257"/>
            <ac:spMk id="3" creationId="{D689C703-F99D-47AC-8672-6B701125E467}"/>
          </ac:spMkLst>
        </pc:spChg>
        <pc:spChg chg="add">
          <ac:chgData name="" userId="ef058f613997ecea" providerId="LiveId" clId="{51B52149-DC88-423A-B261-A7944C68D118}" dt="2019-03-05T18:41:07.902" v="344" actId="26606"/>
          <ac:spMkLst>
            <pc:docMk/>
            <pc:sldMk cId="2173814009" sldId="257"/>
            <ac:spMk id="9" creationId="{35C3D674-3D59-4E93-80CA-0C0A9095E816}"/>
          </ac:spMkLst>
        </pc:spChg>
        <pc:spChg chg="add">
          <ac:chgData name="" userId="ef058f613997ecea" providerId="LiveId" clId="{51B52149-DC88-423A-B261-A7944C68D118}" dt="2019-03-05T18:41:07.902" v="344" actId="26606"/>
          <ac:spMkLst>
            <pc:docMk/>
            <pc:sldMk cId="2173814009" sldId="257"/>
            <ac:spMk id="13" creationId="{EF2A81E1-BCBE-426B-8C09-33274E69409D}"/>
          </ac:spMkLst>
        </pc:spChg>
        <pc:picChg chg="add mod">
          <ac:chgData name="" userId="ef058f613997ecea" providerId="LiveId" clId="{51B52149-DC88-423A-B261-A7944C68D118}" dt="2019-03-05T18:41:07.902" v="344" actId="26606"/>
          <ac:picMkLst>
            <pc:docMk/>
            <pc:sldMk cId="2173814009" sldId="257"/>
            <ac:picMk id="4" creationId="{3ADB1FAB-4450-487C-929B-A1EDB3ADC8B8}"/>
          </ac:picMkLst>
        </pc:picChg>
        <pc:picChg chg="add">
          <ac:chgData name="" userId="ef058f613997ecea" providerId="LiveId" clId="{51B52149-DC88-423A-B261-A7944C68D118}" dt="2019-03-05T18:41:07.902" v="344" actId="26606"/>
          <ac:picMkLst>
            <pc:docMk/>
            <pc:sldMk cId="2173814009" sldId="257"/>
            <ac:picMk id="15" creationId="{39D1DDD4-5BB3-45BA-B9B3-06B62299AD79}"/>
          </ac:picMkLst>
        </pc:picChg>
        <pc:cxnChg chg="add">
          <ac:chgData name="" userId="ef058f613997ecea" providerId="LiveId" clId="{51B52149-DC88-423A-B261-A7944C68D118}" dt="2019-03-05T18:41:07.902" v="344" actId="26606"/>
          <ac:cxnSpMkLst>
            <pc:docMk/>
            <pc:sldMk cId="2173814009" sldId="257"/>
            <ac:cxnSpMk id="11" creationId="{C884B8F8-FDC9-498B-9960-5D7260AFCB03}"/>
          </ac:cxnSpMkLst>
        </pc:cxnChg>
        <pc:cxnChg chg="add">
          <ac:chgData name="" userId="ef058f613997ecea" providerId="LiveId" clId="{51B52149-DC88-423A-B261-A7944C68D118}" dt="2019-03-05T18:41:07.902" v="344" actId="26606"/>
          <ac:cxnSpMkLst>
            <pc:docMk/>
            <pc:sldMk cId="2173814009" sldId="257"/>
            <ac:cxnSpMk id="17" creationId="{A24DAE64-2302-42EA-8239-F2F0775CA5AD}"/>
          </ac:cxnSpMkLst>
        </pc:cxnChg>
      </pc:sldChg>
      <pc:sldChg chg="del">
        <pc:chgData name="" userId="ef058f613997ecea" providerId="LiveId" clId="{51B52149-DC88-423A-B261-A7944C68D118}" dt="2019-03-05T18:36:21.149" v="66" actId="2696"/>
        <pc:sldMkLst>
          <pc:docMk/>
          <pc:sldMk cId="3687643844" sldId="257"/>
        </pc:sldMkLst>
      </pc:sldChg>
      <pc:sldChg chg="del">
        <pc:chgData name="" userId="ef058f613997ecea" providerId="LiveId" clId="{51B52149-DC88-423A-B261-A7944C68D118}" dt="2019-03-05T18:36:21.581" v="67" actId="2696"/>
        <pc:sldMkLst>
          <pc:docMk/>
          <pc:sldMk cId="46207258" sldId="258"/>
        </pc:sldMkLst>
      </pc:sldChg>
      <pc:sldChg chg="addSp modSp add mod setBg">
        <pc:chgData name="" userId="ef058f613997ecea" providerId="LiveId" clId="{51B52149-DC88-423A-B261-A7944C68D118}" dt="2019-03-05T18:44:13.436" v="432" actId="27614"/>
        <pc:sldMkLst>
          <pc:docMk/>
          <pc:sldMk cId="4125949927" sldId="258"/>
        </pc:sldMkLst>
        <pc:spChg chg="mo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2" creationId="{568A2926-0473-4FA5-B609-55EB35370B85}"/>
          </ac:spMkLst>
        </pc:spChg>
        <pc:spChg chg="mo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3" creationId="{0FF71035-8700-4C56-B6DF-DAA302ECB04A}"/>
          </ac:spMkLst>
        </pc:spChg>
        <pc:spChg chg="ad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9" creationId="{35C3D674-3D59-4E93-80CA-0C0A9095E816}"/>
          </ac:spMkLst>
        </pc:spChg>
        <pc:spChg chg="add">
          <ac:chgData name="" userId="ef058f613997ecea" providerId="LiveId" clId="{51B52149-DC88-423A-B261-A7944C68D118}" dt="2019-03-05T18:43:00.772" v="430" actId="26606"/>
          <ac:spMkLst>
            <pc:docMk/>
            <pc:sldMk cId="4125949927" sldId="258"/>
            <ac:spMk id="13" creationId="{EF2A81E1-BCBE-426B-8C09-33274E69409D}"/>
          </ac:spMkLst>
        </pc:spChg>
        <pc:picChg chg="add mod">
          <ac:chgData name="" userId="ef058f613997ecea" providerId="LiveId" clId="{51B52149-DC88-423A-B261-A7944C68D118}" dt="2019-03-05T18:44:13.436" v="432" actId="27614"/>
          <ac:picMkLst>
            <pc:docMk/>
            <pc:sldMk cId="4125949927" sldId="258"/>
            <ac:picMk id="4" creationId="{388AB3EE-2B20-465D-A1CC-8832A92A0675}"/>
          </ac:picMkLst>
        </pc:picChg>
        <pc:picChg chg="add">
          <ac:chgData name="" userId="ef058f613997ecea" providerId="LiveId" clId="{51B52149-DC88-423A-B261-A7944C68D118}" dt="2019-03-05T18:43:00.772" v="430" actId="26606"/>
          <ac:picMkLst>
            <pc:docMk/>
            <pc:sldMk cId="4125949927" sldId="258"/>
            <ac:picMk id="15" creationId="{39D1DDD4-5BB3-45BA-B9B3-06B62299AD79}"/>
          </ac:picMkLst>
        </pc:picChg>
        <pc:cxnChg chg="add">
          <ac:chgData name="" userId="ef058f613997ecea" providerId="LiveId" clId="{51B52149-DC88-423A-B261-A7944C68D118}" dt="2019-03-05T18:43:00.772" v="430" actId="26606"/>
          <ac:cxnSpMkLst>
            <pc:docMk/>
            <pc:sldMk cId="4125949927" sldId="258"/>
            <ac:cxnSpMk id="11" creationId="{C884B8F8-FDC9-498B-9960-5D7260AFCB03}"/>
          </ac:cxnSpMkLst>
        </pc:cxnChg>
        <pc:cxnChg chg="add">
          <ac:chgData name="" userId="ef058f613997ecea" providerId="LiveId" clId="{51B52149-DC88-423A-B261-A7944C68D118}" dt="2019-03-05T18:43:00.772" v="430" actId="26606"/>
          <ac:cxnSpMkLst>
            <pc:docMk/>
            <pc:sldMk cId="4125949927" sldId="258"/>
            <ac:cxnSpMk id="17" creationId="{A24DAE64-2302-42EA-8239-F2F0775CA5AD}"/>
          </ac:cxnSpMkLst>
        </pc:cxnChg>
      </pc:sldChg>
      <pc:sldChg chg="del">
        <pc:chgData name="" userId="ef058f613997ecea" providerId="LiveId" clId="{51B52149-DC88-423A-B261-A7944C68D118}" dt="2019-03-05T18:36:21.838" v="68" actId="2696"/>
        <pc:sldMkLst>
          <pc:docMk/>
          <pc:sldMk cId="969566360" sldId="259"/>
        </pc:sldMkLst>
      </pc:sldChg>
      <pc:sldChg chg="modSp add">
        <pc:chgData name="" userId="ef058f613997ecea" providerId="LiveId" clId="{51B52149-DC88-423A-B261-A7944C68D118}" dt="2019-03-05T18:52:24.241" v="896" actId="20577"/>
        <pc:sldMkLst>
          <pc:docMk/>
          <pc:sldMk cId="1893955303" sldId="259"/>
        </pc:sldMkLst>
        <pc:spChg chg="mod">
          <ac:chgData name="" userId="ef058f613997ecea" providerId="LiveId" clId="{51B52149-DC88-423A-B261-A7944C68D118}" dt="2019-03-05T18:44:19.498" v="447" actId="20577"/>
          <ac:spMkLst>
            <pc:docMk/>
            <pc:sldMk cId="1893955303" sldId="259"/>
            <ac:spMk id="2" creationId="{06E54AF7-5FFC-44FD-A82E-9AB53A72F917}"/>
          </ac:spMkLst>
        </pc:spChg>
        <pc:spChg chg="mod">
          <ac:chgData name="" userId="ef058f613997ecea" providerId="LiveId" clId="{51B52149-DC88-423A-B261-A7944C68D118}" dt="2019-03-05T18:52:24.241" v="896" actId="20577"/>
          <ac:spMkLst>
            <pc:docMk/>
            <pc:sldMk cId="1893955303" sldId="259"/>
            <ac:spMk id="3" creationId="{8FB02DFB-6407-4B8C-8155-44A52D220786}"/>
          </ac:spMkLst>
        </pc:spChg>
      </pc:sldChg>
      <pc:sldChg chg="del">
        <pc:chgData name="" userId="ef058f613997ecea" providerId="LiveId" clId="{51B52149-DC88-423A-B261-A7944C68D118}" dt="2019-03-05T18:36:22.048" v="69" actId="2696"/>
        <pc:sldMkLst>
          <pc:docMk/>
          <pc:sldMk cId="532428494" sldId="260"/>
        </pc:sldMkLst>
      </pc:sldChg>
      <pc:sldChg chg="modSp add">
        <pc:chgData name="" userId="ef058f613997ecea" providerId="LiveId" clId="{51B52149-DC88-423A-B261-A7944C68D118}" dt="2019-03-05T18:56:59.147" v="1104" actId="20577"/>
        <pc:sldMkLst>
          <pc:docMk/>
          <pc:sldMk cId="1621257949" sldId="260"/>
        </pc:sldMkLst>
        <pc:spChg chg="mod">
          <ac:chgData name="" userId="ef058f613997ecea" providerId="LiveId" clId="{51B52149-DC88-423A-B261-A7944C68D118}" dt="2019-03-05T18:52:54.336" v="911" actId="20577"/>
          <ac:spMkLst>
            <pc:docMk/>
            <pc:sldMk cId="1621257949" sldId="260"/>
            <ac:spMk id="2" creationId="{2B7C7491-5222-47C4-BD72-AA884DD6BA28}"/>
          </ac:spMkLst>
        </pc:spChg>
        <pc:spChg chg="mod">
          <ac:chgData name="" userId="ef058f613997ecea" providerId="LiveId" clId="{51B52149-DC88-423A-B261-A7944C68D118}" dt="2019-03-05T18:56:59.147" v="1104" actId="20577"/>
          <ac:spMkLst>
            <pc:docMk/>
            <pc:sldMk cId="1621257949" sldId="260"/>
            <ac:spMk id="3" creationId="{D3935861-A113-4310-8D80-CA8721350C7C}"/>
          </ac:spMkLst>
        </pc:spChg>
      </pc:sldChg>
      <pc:sldChg chg="modSp add">
        <pc:chgData name="" userId="ef058f613997ecea" providerId="LiveId" clId="{51B52149-DC88-423A-B261-A7944C68D118}" dt="2019-03-05T19:00:00.520" v="1290" actId="20577"/>
        <pc:sldMkLst>
          <pc:docMk/>
          <pc:sldMk cId="1462709448" sldId="261"/>
        </pc:sldMkLst>
        <pc:spChg chg="mod">
          <ac:chgData name="" userId="ef058f613997ecea" providerId="LiveId" clId="{51B52149-DC88-423A-B261-A7944C68D118}" dt="2019-03-05T18:58:08.808" v="1123" actId="20577"/>
          <ac:spMkLst>
            <pc:docMk/>
            <pc:sldMk cId="1462709448" sldId="261"/>
            <ac:spMk id="2" creationId="{9CA75265-009A-40E4-A9C3-ACD4976437C1}"/>
          </ac:spMkLst>
        </pc:spChg>
        <pc:spChg chg="mod">
          <ac:chgData name="" userId="ef058f613997ecea" providerId="LiveId" clId="{51B52149-DC88-423A-B261-A7944C68D118}" dt="2019-03-05T19:00:00.520" v="1290" actId="20577"/>
          <ac:spMkLst>
            <pc:docMk/>
            <pc:sldMk cId="1462709448" sldId="261"/>
            <ac:spMk id="3" creationId="{2C4DC0C9-FB91-47E8-BE76-315D9DB0D899}"/>
          </ac:spMkLst>
        </pc:spChg>
      </pc:sldChg>
      <pc:sldChg chg="del">
        <pc:chgData name="" userId="ef058f613997ecea" providerId="LiveId" clId="{51B52149-DC88-423A-B261-A7944C68D118}" dt="2019-03-05T18:36:22.232" v="70" actId="2696"/>
        <pc:sldMkLst>
          <pc:docMk/>
          <pc:sldMk cId="3757137027" sldId="261"/>
        </pc:sldMkLst>
      </pc:sldChg>
      <pc:sldChg chg="modSp add">
        <pc:chgData name="" userId="ef058f613997ecea" providerId="LiveId" clId="{51B52149-DC88-423A-B261-A7944C68D118}" dt="2019-03-05T19:13:40.935" v="1832" actId="20577"/>
        <pc:sldMkLst>
          <pc:docMk/>
          <pc:sldMk cId="735129793" sldId="262"/>
        </pc:sldMkLst>
        <pc:spChg chg="mod">
          <ac:chgData name="" userId="ef058f613997ecea" providerId="LiveId" clId="{51B52149-DC88-423A-B261-A7944C68D118}" dt="2019-03-05T19:00:31.591" v="1318" actId="20577"/>
          <ac:spMkLst>
            <pc:docMk/>
            <pc:sldMk cId="735129793" sldId="262"/>
            <ac:spMk id="2" creationId="{2CAB4E02-BCA9-4D58-A03D-9488FA363E88}"/>
          </ac:spMkLst>
        </pc:spChg>
        <pc:spChg chg="mod">
          <ac:chgData name="" userId="ef058f613997ecea" providerId="LiveId" clId="{51B52149-DC88-423A-B261-A7944C68D118}" dt="2019-03-05T19:13:40.935" v="1832" actId="20577"/>
          <ac:spMkLst>
            <pc:docMk/>
            <pc:sldMk cId="735129793" sldId="262"/>
            <ac:spMk id="3" creationId="{44AF0FAE-ED76-45AD-AD5E-99DED04E94D9}"/>
          </ac:spMkLst>
        </pc:spChg>
      </pc:sldChg>
      <pc:sldChg chg="del">
        <pc:chgData name="" userId="ef058f613997ecea" providerId="LiveId" clId="{51B52149-DC88-423A-B261-A7944C68D118}" dt="2019-03-05T18:36:22.412" v="71" actId="2696"/>
        <pc:sldMkLst>
          <pc:docMk/>
          <pc:sldMk cId="1211358748" sldId="262"/>
        </pc:sldMkLst>
      </pc:sldChg>
      <pc:sldChg chg="modSp add">
        <pc:chgData name="" userId="ef058f613997ecea" providerId="LiveId" clId="{51B52149-DC88-423A-B261-A7944C68D118}" dt="2019-03-05T19:23:34.853" v="2136" actId="20577"/>
        <pc:sldMkLst>
          <pc:docMk/>
          <pc:sldMk cId="1922978454" sldId="263"/>
        </pc:sldMkLst>
        <pc:spChg chg="mod">
          <ac:chgData name="" userId="ef058f613997ecea" providerId="LiveId" clId="{51B52149-DC88-423A-B261-A7944C68D118}" dt="2019-03-05T19:14:55.990" v="1844" actId="20577"/>
          <ac:spMkLst>
            <pc:docMk/>
            <pc:sldMk cId="1922978454" sldId="263"/>
            <ac:spMk id="2" creationId="{05D9699A-F401-43F1-87DF-D1B25749A306}"/>
          </ac:spMkLst>
        </pc:spChg>
        <pc:spChg chg="mod">
          <ac:chgData name="" userId="ef058f613997ecea" providerId="LiveId" clId="{51B52149-DC88-423A-B261-A7944C68D118}" dt="2019-03-05T19:23:34.853" v="2136" actId="20577"/>
          <ac:spMkLst>
            <pc:docMk/>
            <pc:sldMk cId="1922978454" sldId="263"/>
            <ac:spMk id="3" creationId="{7EE841E3-C1A3-4A10-A809-54A8CE3222F1}"/>
          </ac:spMkLst>
        </pc:spChg>
      </pc:sldChg>
      <pc:sldChg chg="del">
        <pc:chgData name="" userId="ef058f613997ecea" providerId="LiveId" clId="{51B52149-DC88-423A-B261-A7944C68D118}" dt="2019-03-05T18:36:22.593" v="72" actId="2696"/>
        <pc:sldMkLst>
          <pc:docMk/>
          <pc:sldMk cId="3890579103" sldId="263"/>
        </pc:sldMkLst>
      </pc:sldChg>
      <pc:sldChg chg="del">
        <pc:chgData name="" userId="ef058f613997ecea" providerId="LiveId" clId="{51B52149-DC88-423A-B261-A7944C68D118}" dt="2019-03-05T18:36:22.782" v="73" actId="2696"/>
        <pc:sldMkLst>
          <pc:docMk/>
          <pc:sldMk cId="3138188948" sldId="264"/>
        </pc:sldMkLst>
      </pc:sldChg>
      <pc:sldChg chg="del">
        <pc:chgData name="" userId="ef058f613997ecea" providerId="LiveId" clId="{51B52149-DC88-423A-B261-A7944C68D118}" dt="2019-03-05T18:36:22.992" v="74" actId="2696"/>
        <pc:sldMkLst>
          <pc:docMk/>
          <pc:sldMk cId="2378335857" sldId="265"/>
        </pc:sldMkLst>
      </pc:sldChg>
      <pc:sldChg chg="del">
        <pc:chgData name="" userId="ef058f613997ecea" providerId="LiveId" clId="{51B52149-DC88-423A-B261-A7944C68D118}" dt="2019-03-05T18:36:23.184" v="75" actId="2696"/>
        <pc:sldMkLst>
          <pc:docMk/>
          <pc:sldMk cId="1250858264" sldId="266"/>
        </pc:sldMkLst>
      </pc:sldChg>
      <pc:sldChg chg="del">
        <pc:chgData name="" userId="ef058f613997ecea" providerId="LiveId" clId="{51B52149-DC88-423A-B261-A7944C68D118}" dt="2019-03-05T18:36:23.401" v="76" actId="2696"/>
        <pc:sldMkLst>
          <pc:docMk/>
          <pc:sldMk cId="1058623928" sldId="267"/>
        </pc:sldMkLst>
      </pc:sldChg>
      <pc:sldChg chg="del">
        <pc:chgData name="" userId="ef058f613997ecea" providerId="LiveId" clId="{51B52149-DC88-423A-B261-A7944C68D118}" dt="2019-03-05T18:36:23.583" v="77" actId="2696"/>
        <pc:sldMkLst>
          <pc:docMk/>
          <pc:sldMk cId="1548039051" sldId="268"/>
        </pc:sldMkLst>
      </pc:sldChg>
      <pc:sldChg chg="del">
        <pc:chgData name="" userId="ef058f613997ecea" providerId="LiveId" clId="{51B52149-DC88-423A-B261-A7944C68D118}" dt="2019-03-05T18:36:23.788" v="78" actId="2696"/>
        <pc:sldMkLst>
          <pc:docMk/>
          <pc:sldMk cId="1305826789" sldId="269"/>
        </pc:sldMkLst>
      </pc:sldChg>
      <pc:sldChg chg="del">
        <pc:chgData name="" userId="ef058f613997ecea" providerId="LiveId" clId="{51B52149-DC88-423A-B261-A7944C68D118}" dt="2019-03-05T18:36:23.964" v="79" actId="2696"/>
        <pc:sldMkLst>
          <pc:docMk/>
          <pc:sldMk cId="2340431637" sldId="270"/>
        </pc:sldMkLst>
      </pc:sldChg>
      <pc:sldChg chg="del">
        <pc:chgData name="" userId="ef058f613997ecea" providerId="LiveId" clId="{51B52149-DC88-423A-B261-A7944C68D118}" dt="2019-03-05T18:36:24.165" v="80" actId="2696"/>
        <pc:sldMkLst>
          <pc:docMk/>
          <pc:sldMk cId="3932624074" sldId="271"/>
        </pc:sldMkLst>
      </pc:sldChg>
      <pc:sldChg chg="del">
        <pc:chgData name="" userId="ef058f613997ecea" providerId="LiveId" clId="{51B52149-DC88-423A-B261-A7944C68D118}" dt="2019-03-05T18:36:24.354" v="81" actId="2696"/>
        <pc:sldMkLst>
          <pc:docMk/>
          <pc:sldMk cId="3329390498" sldId="272"/>
        </pc:sldMkLst>
      </pc:sldChg>
      <pc:sldChg chg="del">
        <pc:chgData name="" userId="ef058f613997ecea" providerId="LiveId" clId="{51B52149-DC88-423A-B261-A7944C68D118}" dt="2019-03-05T18:36:24.554" v="82" actId="2696"/>
        <pc:sldMkLst>
          <pc:docMk/>
          <pc:sldMk cId="1689467976" sldId="273"/>
        </pc:sldMkLst>
      </pc:sldChg>
      <pc:sldChg chg="del">
        <pc:chgData name="" userId="ef058f613997ecea" providerId="LiveId" clId="{51B52149-DC88-423A-B261-A7944C68D118}" dt="2019-03-05T18:36:24.764" v="83" actId="2696"/>
        <pc:sldMkLst>
          <pc:docMk/>
          <pc:sldMk cId="3780402394" sldId="274"/>
        </pc:sldMkLst>
      </pc:sldChg>
      <pc:sldChg chg="del">
        <pc:chgData name="" userId="ef058f613997ecea" providerId="LiveId" clId="{51B52149-DC88-423A-B261-A7944C68D118}" dt="2019-03-05T18:36:25.011" v="84" actId="2696"/>
        <pc:sldMkLst>
          <pc:docMk/>
          <pc:sldMk cId="3746968339" sldId="275"/>
        </pc:sldMkLst>
      </pc:sldChg>
      <pc:sldChg chg="del">
        <pc:chgData name="" userId="ef058f613997ecea" providerId="LiveId" clId="{51B52149-DC88-423A-B261-A7944C68D118}" dt="2019-03-05T18:36:25.607" v="85" actId="2696"/>
        <pc:sldMkLst>
          <pc:docMk/>
          <pc:sldMk cId="1748932631" sldId="276"/>
        </pc:sldMkLst>
      </pc:sldChg>
    </pc:docChg>
  </pc:docChgLst>
  <pc:docChgLst>
    <pc:chgData userId="ef058f613997ecea" providerId="LiveId" clId="{AFF48FE6-A2E2-4F79-B74D-3D14835E70B2}"/>
    <pc:docChg chg="undo redo custSel mod addSld delSld modSld sldOrd">
      <pc:chgData name="" userId="ef058f613997ecea" providerId="LiveId" clId="{AFF48FE6-A2E2-4F79-B74D-3D14835E70B2}" dt="2019-03-02T15:13:35.730" v="5949" actId="313"/>
      <pc:docMkLst>
        <pc:docMk/>
      </pc:docMkLst>
      <pc:sldChg chg="modSp">
        <pc:chgData name="" userId="ef058f613997ecea" providerId="LiveId" clId="{AFF48FE6-A2E2-4F79-B74D-3D14835E70B2}" dt="2019-03-02T13:08:23.909" v="52" actId="20577"/>
        <pc:sldMkLst>
          <pc:docMk/>
          <pc:sldMk cId="925621332" sldId="256"/>
        </pc:sldMkLst>
        <pc:spChg chg="mod">
          <ac:chgData name="" userId="ef058f613997ecea" providerId="LiveId" clId="{AFF48FE6-A2E2-4F79-B74D-3D14835E70B2}" dt="2019-03-02T13:07:00.779" v="17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AFF48FE6-A2E2-4F79-B74D-3D14835E70B2}" dt="2019-03-02T13:08:23.909" v="5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C2E14C37-F18D-4391-AC87-6FB36665A461}"/>
    <pc:docChg chg="undo custSel mod addSld modSld">
      <pc:chgData name="" userId="ef058f613997ecea" providerId="LiveId" clId="{C2E14C37-F18D-4391-AC87-6FB36665A461}" dt="2019-02-25T17:17:01.532" v="846" actId="313"/>
      <pc:docMkLst>
        <pc:docMk/>
      </pc:docMkLst>
      <pc:sldChg chg="modSp add">
        <pc:chgData name="" userId="ef058f613997ecea" providerId="LiveId" clId="{C2E14C37-F18D-4391-AC87-6FB36665A461}" dt="2019-02-17T22:32:35.212" v="32" actId="20577"/>
        <pc:sldMkLst>
          <pc:docMk/>
          <pc:sldMk cId="925621332" sldId="256"/>
        </pc:sldMkLst>
        <pc:spChg chg="mod">
          <ac:chgData name="" userId="ef058f613997ecea" providerId="LiveId" clId="{C2E14C37-F18D-4391-AC87-6FB36665A461}" dt="2019-02-17T22:32:26.481" v="9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C2E14C37-F18D-4391-AC87-6FB36665A461}" dt="2019-02-17T22:32:35.212" v="3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32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0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0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1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8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AFC5-1CE3-41F3-966A-5163531B49C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0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BDFF-3361-4AA1-B21B-220B0A9C7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0EF3E-660E-4D70-AB66-149E4BF5F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Understanding how data storage works</a:t>
            </a:r>
          </a:p>
        </p:txBody>
      </p:sp>
    </p:spTree>
    <p:extLst>
      <p:ext uri="{BB962C8B-B14F-4D97-AF65-F5344CB8AC3E}">
        <p14:creationId xmlns:p14="http://schemas.microsoft.com/office/powerpoint/2010/main" val="92562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8D3F1BF-82A5-44E3-BF50-FC404F699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Data protection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9C703-F99D-47AC-8672-6B701125E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Set a read-only property so that data may be read but not changed</a:t>
            </a:r>
          </a:p>
          <a:p>
            <a:r>
              <a:rPr lang="en-US" dirty="0"/>
              <a:t>Definition of Property</a:t>
            </a:r>
          </a:p>
          <a:p>
            <a:pPr lvl="1"/>
            <a:r>
              <a:rPr lang="en-US" dirty="0"/>
              <a:t>Piece of data sometimes called metadata, attached to or associated with a file program or device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DB1FAB-4450-487C-929B-A1EDB3ADC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377" y="805583"/>
            <a:ext cx="3360509" cy="46607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814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68A2926-0473-4FA5-B609-55EB35370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Data protection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71035-8700-4C56-B6DF-DAA302ECB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Types of Properties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Type</a:t>
            </a:r>
          </a:p>
          <a:p>
            <a:pPr lvl="1"/>
            <a:r>
              <a:rPr lang="en-US" dirty="0"/>
              <a:t>Storage Location</a:t>
            </a:r>
          </a:p>
          <a:p>
            <a:pPr lvl="1"/>
            <a:r>
              <a:rPr lang="en-US" dirty="0"/>
              <a:t>Size</a:t>
            </a: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88AB3EE-2B20-465D-A1CC-8832A92A0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377" y="805583"/>
            <a:ext cx="3360509" cy="46607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949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54AF7-5FFC-44FD-A82E-9AB53A72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02DFB-6407-4B8C-8155-44A52D220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Common Storage-Device Problems</a:t>
            </a:r>
          </a:p>
          <a:p>
            <a:pPr lvl="1"/>
            <a:r>
              <a:rPr lang="en-US" dirty="0"/>
              <a:t>Slow Retrieval</a:t>
            </a:r>
          </a:p>
          <a:p>
            <a:pPr lvl="2"/>
            <a:r>
              <a:rPr lang="en-US" dirty="0"/>
              <a:t>Tape Drives – must start from the beginning of the tape and search</a:t>
            </a:r>
          </a:p>
          <a:p>
            <a:pPr lvl="1"/>
            <a:r>
              <a:rPr lang="en-US" dirty="0"/>
              <a:t>Data Decay</a:t>
            </a:r>
          </a:p>
          <a:p>
            <a:pPr lvl="2"/>
            <a:r>
              <a:rPr lang="en-US" dirty="0"/>
              <a:t>Loss of information resulting from the gradual wearing down of the storage medium</a:t>
            </a:r>
          </a:p>
          <a:p>
            <a:pPr lvl="3"/>
            <a:r>
              <a:rPr lang="en-US" dirty="0"/>
              <a:t>Due to environmental conditions</a:t>
            </a:r>
          </a:p>
          <a:p>
            <a:pPr lvl="3"/>
            <a:r>
              <a:rPr lang="en-US" dirty="0"/>
              <a:t>Can start to loose data as soon as 5 years</a:t>
            </a:r>
          </a:p>
          <a:p>
            <a:pPr lvl="3"/>
            <a:r>
              <a:rPr lang="en-US" dirty="0"/>
              <a:t>Can loose data if exposed to strong magnetic field </a:t>
            </a:r>
          </a:p>
          <a:p>
            <a:pPr lvl="1"/>
            <a:r>
              <a:rPr lang="en-US" dirty="0"/>
              <a:t>Friction</a:t>
            </a:r>
          </a:p>
          <a:p>
            <a:pPr lvl="2"/>
            <a:r>
              <a:rPr lang="en-US" dirty="0"/>
              <a:t>Heat causes the tape to stretch </a:t>
            </a:r>
          </a:p>
        </p:txBody>
      </p:sp>
    </p:spTree>
    <p:extLst>
      <p:ext uri="{BB962C8B-B14F-4D97-AF65-F5344CB8AC3E}">
        <p14:creationId xmlns:p14="http://schemas.microsoft.com/office/powerpoint/2010/main" val="189395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C7491-5222-47C4-BD72-AA884DD6B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35861-A113-4310-8D80-CA8721350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Integrity</a:t>
            </a:r>
          </a:p>
          <a:p>
            <a:pPr lvl="1"/>
            <a:r>
              <a:rPr lang="en-US" dirty="0"/>
              <a:t>Stored information is usable and available in the location in which you expect to find it</a:t>
            </a:r>
          </a:p>
          <a:p>
            <a:r>
              <a:rPr lang="en-US" dirty="0"/>
              <a:t>Ways to obtain it</a:t>
            </a:r>
          </a:p>
          <a:p>
            <a:pPr lvl="1"/>
            <a:r>
              <a:rPr lang="en-US" dirty="0"/>
              <a:t>RAID (Redundant Array of Inexpensive Disk)</a:t>
            </a:r>
          </a:p>
        </p:txBody>
      </p:sp>
    </p:spTree>
    <p:extLst>
      <p:ext uri="{BB962C8B-B14F-4D97-AF65-F5344CB8AC3E}">
        <p14:creationId xmlns:p14="http://schemas.microsoft.com/office/powerpoint/2010/main" val="162125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5265-009A-40E4-A9C3-ACD497643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Enterprise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C0C9-FB91-47E8-BE76-315D9DB0D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Computers </a:t>
            </a:r>
          </a:p>
          <a:p>
            <a:pPr lvl="1"/>
            <a:r>
              <a:rPr lang="en-US" dirty="0"/>
              <a:t>LAN (Local Area Network)</a:t>
            </a:r>
          </a:p>
          <a:p>
            <a:pPr lvl="1"/>
            <a:r>
              <a:rPr lang="en-US" dirty="0"/>
              <a:t>Linked together by a cable or wireless medium</a:t>
            </a:r>
          </a:p>
          <a:p>
            <a:pPr lvl="1"/>
            <a:r>
              <a:rPr lang="en-US" dirty="0"/>
              <a:t>Can share enterprise storage systems</a:t>
            </a:r>
          </a:p>
        </p:txBody>
      </p:sp>
    </p:spTree>
    <p:extLst>
      <p:ext uri="{BB962C8B-B14F-4D97-AF65-F5344CB8AC3E}">
        <p14:creationId xmlns:p14="http://schemas.microsoft.com/office/powerpoint/2010/main" val="1462709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B4E02-BCA9-4D58-A03D-9488FA36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and future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0FAE-ED76-45AD-AD5E-99DED04E9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Cloud Computing and Virtualization</a:t>
            </a:r>
          </a:p>
          <a:p>
            <a:pPr lvl="1"/>
            <a:r>
              <a:rPr lang="en-US" dirty="0"/>
              <a:t>Cloud Computing</a:t>
            </a:r>
          </a:p>
          <a:p>
            <a:pPr lvl="2"/>
            <a:r>
              <a:rPr lang="en-US" dirty="0"/>
              <a:t>Make computers more efficient by using centralized storage and memory and processing</a:t>
            </a:r>
          </a:p>
          <a:p>
            <a:pPr lvl="2"/>
            <a:r>
              <a:rPr lang="en-US" dirty="0"/>
              <a:t>Uses the Internet and central remote servers to host data and applications</a:t>
            </a:r>
          </a:p>
          <a:p>
            <a:pPr lvl="1"/>
            <a:r>
              <a:rPr lang="en-US" dirty="0"/>
              <a:t>Virtualization</a:t>
            </a:r>
          </a:p>
          <a:p>
            <a:pPr lvl="2"/>
            <a:r>
              <a:rPr lang="en-US" dirty="0"/>
              <a:t>Physical storage is pooled from multiple network storage devices into what seems to be one single storage device managed from a central console</a:t>
            </a:r>
          </a:p>
          <a:p>
            <a:pPr lvl="2"/>
            <a:r>
              <a:rPr lang="en-US" dirty="0"/>
              <a:t>SAN (Storage Area Network)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29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699A-F401-43F1-87DF-D1B25749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41E3-C1A3-4A10-A809-54A8CE322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Magnetic Media</a:t>
            </a:r>
          </a:p>
          <a:p>
            <a:pPr lvl="1"/>
            <a:r>
              <a:rPr lang="en-US" dirty="0"/>
              <a:t>Currently holds 10 gig per square inch</a:t>
            </a:r>
          </a:p>
          <a:p>
            <a:pPr lvl="1"/>
            <a:r>
              <a:rPr lang="en-US" dirty="0"/>
              <a:t>Future holds 1 TB per squire inch</a:t>
            </a:r>
          </a:p>
          <a:p>
            <a:r>
              <a:rPr lang="en-US" dirty="0"/>
              <a:t>Optical Media</a:t>
            </a:r>
          </a:p>
          <a:p>
            <a:pPr lvl="1"/>
            <a:r>
              <a:rPr lang="en-US" dirty="0"/>
              <a:t>Currently holds up to a few gig</a:t>
            </a:r>
          </a:p>
          <a:p>
            <a:pPr lvl="1"/>
            <a:r>
              <a:rPr lang="en-US" dirty="0"/>
              <a:t>Future will hold 1 TB</a:t>
            </a:r>
          </a:p>
          <a:p>
            <a:r>
              <a:rPr lang="en-US" dirty="0"/>
              <a:t>Holographic Media (HDSS)</a:t>
            </a:r>
          </a:p>
          <a:p>
            <a:pPr lvl="1"/>
            <a:r>
              <a:rPr lang="en-US" dirty="0"/>
              <a:t>Stores </a:t>
            </a:r>
            <a:r>
              <a:rPr lang="en-US"/>
              <a:t>images called </a:t>
            </a:r>
            <a:r>
              <a:rPr lang="en-US" dirty="0"/>
              <a:t>holograms on optical cubes</a:t>
            </a:r>
          </a:p>
          <a:p>
            <a:pPr lvl="1"/>
            <a:r>
              <a:rPr lang="en-US" dirty="0"/>
              <a:t>Hold more than 1 TB</a:t>
            </a:r>
          </a:p>
          <a:p>
            <a:pPr marL="1828800" lvl="4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97845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285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Gallery</vt:lpstr>
      <vt:lpstr>Chapter 6</vt:lpstr>
      <vt:lpstr>Data protection</vt:lpstr>
      <vt:lpstr>Data protection</vt:lpstr>
      <vt:lpstr>Storage trends</vt:lpstr>
      <vt:lpstr>Storage trends</vt:lpstr>
      <vt:lpstr>Enterprise Storage</vt:lpstr>
      <vt:lpstr>New and future technologies</vt:lpstr>
      <vt:lpstr>New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Jeff Downs</dc:creator>
  <cp:lastModifiedBy>Jeff Downs</cp:lastModifiedBy>
  <cp:revision>1</cp:revision>
  <dcterms:created xsi:type="dcterms:W3CDTF">2019-03-05T18:43:00Z</dcterms:created>
  <dcterms:modified xsi:type="dcterms:W3CDTF">2019-03-05T19:23:41Z</dcterms:modified>
</cp:coreProperties>
</file>