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9DB03-3985-44AE-8A1B-2757515E4F41}" v="4694" dt="2019-03-03T18:59:04.2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f058f613997ecea" providerId="LiveId" clId="{0B79DB03-3985-44AE-8A1B-2757515E4F41}"/>
    <pc:docChg chg="undo custSel mod addSld delSld modSld">
      <pc:chgData name="" userId="ef058f613997ecea" providerId="LiveId" clId="{0B79DB03-3985-44AE-8A1B-2757515E4F41}" dt="2019-03-03T18:59:04.280" v="4693" actId="2165"/>
      <pc:docMkLst>
        <pc:docMk/>
      </pc:docMkLst>
      <pc:sldChg chg="modSp">
        <pc:chgData name="" userId="ef058f613997ecea" providerId="LiveId" clId="{0B79DB03-3985-44AE-8A1B-2757515E4F41}" dt="2019-03-02T15:14:19.765" v="10" actId="20577"/>
        <pc:sldMkLst>
          <pc:docMk/>
          <pc:sldMk cId="925621332" sldId="256"/>
        </pc:sldMkLst>
        <pc:spChg chg="mod">
          <ac:chgData name="" userId="ef058f613997ecea" providerId="LiveId" clId="{0B79DB03-3985-44AE-8A1B-2757515E4F41}" dt="2019-03-02T15:14:11.630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0B79DB03-3985-44AE-8A1B-2757515E4F41}" dt="2019-03-02T15:14:19.765" v="10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del">
        <pc:chgData name="" userId="ef058f613997ecea" providerId="LiveId" clId="{0B79DB03-3985-44AE-8A1B-2757515E4F41}" dt="2019-03-02T15:14:22.634" v="12" actId="2696"/>
        <pc:sldMkLst>
          <pc:docMk/>
          <pc:sldMk cId="1029890935" sldId="257"/>
        </pc:sldMkLst>
      </pc:sldChg>
      <pc:sldChg chg="modSp add">
        <pc:chgData name="" userId="ef058f613997ecea" providerId="LiveId" clId="{0B79DB03-3985-44AE-8A1B-2757515E4F41}" dt="2019-03-02T15:25:24.905" v="315" actId="20577"/>
        <pc:sldMkLst>
          <pc:docMk/>
          <pc:sldMk cId="3687643844" sldId="257"/>
        </pc:sldMkLst>
        <pc:spChg chg="mod">
          <ac:chgData name="" userId="ef058f613997ecea" providerId="LiveId" clId="{0B79DB03-3985-44AE-8A1B-2757515E4F41}" dt="2019-03-02T15:25:24.905" v="315" actId="20577"/>
          <ac:spMkLst>
            <pc:docMk/>
            <pc:sldMk cId="3687643844" sldId="257"/>
            <ac:spMk id="2" creationId="{B60AD55A-0B5B-436C-AA41-A1FAC2BF369B}"/>
          </ac:spMkLst>
        </pc:spChg>
        <pc:spChg chg="mod">
          <ac:chgData name="" userId="ef058f613997ecea" providerId="LiveId" clId="{0B79DB03-3985-44AE-8A1B-2757515E4F41}" dt="2019-03-02T15:16:52.375" v="285" actId="20577"/>
          <ac:spMkLst>
            <pc:docMk/>
            <pc:sldMk cId="3687643844" sldId="257"/>
            <ac:spMk id="3" creationId="{29C038AA-9192-44D5-A525-5F2626B96546}"/>
          </ac:spMkLst>
        </pc:spChg>
      </pc:sldChg>
      <pc:sldChg chg="modSp add">
        <pc:chgData name="" userId="ef058f613997ecea" providerId="LiveId" clId="{0B79DB03-3985-44AE-8A1B-2757515E4F41}" dt="2019-03-02T15:39:17.443" v="841" actId="20577"/>
        <pc:sldMkLst>
          <pc:docMk/>
          <pc:sldMk cId="46207258" sldId="258"/>
        </pc:sldMkLst>
        <pc:spChg chg="mod">
          <ac:chgData name="" userId="ef058f613997ecea" providerId="LiveId" clId="{0B79DB03-3985-44AE-8A1B-2757515E4F41}" dt="2019-03-02T15:25:42.771" v="333" actId="20577"/>
          <ac:spMkLst>
            <pc:docMk/>
            <pc:sldMk cId="46207258" sldId="258"/>
            <ac:spMk id="2" creationId="{D43D95CB-4072-43FC-BCF5-A386F6669C8B}"/>
          </ac:spMkLst>
        </pc:spChg>
        <pc:spChg chg="mod">
          <ac:chgData name="" userId="ef058f613997ecea" providerId="LiveId" clId="{0B79DB03-3985-44AE-8A1B-2757515E4F41}" dt="2019-03-02T15:39:17.443" v="841" actId="20577"/>
          <ac:spMkLst>
            <pc:docMk/>
            <pc:sldMk cId="46207258" sldId="258"/>
            <ac:spMk id="3" creationId="{DFF24F3F-1539-4908-8623-713B2B27C930}"/>
          </ac:spMkLst>
        </pc:spChg>
      </pc:sldChg>
      <pc:sldChg chg="del">
        <pc:chgData name="" userId="ef058f613997ecea" providerId="LiveId" clId="{0B79DB03-3985-44AE-8A1B-2757515E4F41}" dt="2019-03-02T15:14:23.004" v="13" actId="2696"/>
        <pc:sldMkLst>
          <pc:docMk/>
          <pc:sldMk cId="1405089961" sldId="258"/>
        </pc:sldMkLst>
      </pc:sldChg>
      <pc:sldChg chg="addSp delSp modSp add">
        <pc:chgData name="" userId="ef058f613997ecea" providerId="LiveId" clId="{0B79DB03-3985-44AE-8A1B-2757515E4F41}" dt="2019-03-02T15:41:10.425" v="1060" actId="20577"/>
        <pc:sldMkLst>
          <pc:docMk/>
          <pc:sldMk cId="969566360" sldId="259"/>
        </pc:sldMkLst>
        <pc:spChg chg="mod">
          <ac:chgData name="" userId="ef058f613997ecea" providerId="LiveId" clId="{0B79DB03-3985-44AE-8A1B-2757515E4F41}" dt="2019-03-02T15:39:56.312" v="860" actId="20577"/>
          <ac:spMkLst>
            <pc:docMk/>
            <pc:sldMk cId="969566360" sldId="259"/>
            <ac:spMk id="2" creationId="{524CFC9E-0335-43E6-9975-213B57E4F5E6}"/>
          </ac:spMkLst>
        </pc:spChg>
        <pc:spChg chg="del">
          <ac:chgData name="" userId="ef058f613997ecea" providerId="LiveId" clId="{0B79DB03-3985-44AE-8A1B-2757515E4F41}" dt="2019-03-02T15:40:12.984" v="861" actId="3680"/>
          <ac:spMkLst>
            <pc:docMk/>
            <pc:sldMk cId="969566360" sldId="259"/>
            <ac:spMk id="3" creationId="{8966A6F6-569C-4E73-8B12-876063282BA5}"/>
          </ac:spMkLst>
        </pc:spChg>
        <pc:graphicFrameChg chg="add mod modGraphic">
          <ac:chgData name="" userId="ef058f613997ecea" providerId="LiveId" clId="{0B79DB03-3985-44AE-8A1B-2757515E4F41}" dt="2019-03-02T15:41:10.425" v="1060" actId="20577"/>
          <ac:graphicFrameMkLst>
            <pc:docMk/>
            <pc:sldMk cId="969566360" sldId="259"/>
            <ac:graphicFrameMk id="4" creationId="{9FF8D238-5516-48D5-A54B-C87078A22385}"/>
          </ac:graphicFrameMkLst>
        </pc:graphicFrameChg>
      </pc:sldChg>
      <pc:sldChg chg="del">
        <pc:chgData name="" userId="ef058f613997ecea" providerId="LiveId" clId="{0B79DB03-3985-44AE-8A1B-2757515E4F41}" dt="2019-03-02T15:14:23.203" v="14" actId="2696"/>
        <pc:sldMkLst>
          <pc:docMk/>
          <pc:sldMk cId="1871879306" sldId="259"/>
        </pc:sldMkLst>
      </pc:sldChg>
      <pc:sldChg chg="modSp add">
        <pc:chgData name="" userId="ef058f613997ecea" providerId="LiveId" clId="{0B79DB03-3985-44AE-8A1B-2757515E4F41}" dt="2019-03-02T15:44:20.362" v="1402" actId="313"/>
        <pc:sldMkLst>
          <pc:docMk/>
          <pc:sldMk cId="532428494" sldId="260"/>
        </pc:sldMkLst>
        <pc:spChg chg="mod">
          <ac:chgData name="" userId="ef058f613997ecea" providerId="LiveId" clId="{0B79DB03-3985-44AE-8A1B-2757515E4F41}" dt="2019-03-02T15:41:35.586" v="1082" actId="20577"/>
          <ac:spMkLst>
            <pc:docMk/>
            <pc:sldMk cId="532428494" sldId="260"/>
            <ac:spMk id="2" creationId="{5122E82B-E5AB-432C-AA11-E60DC4E02E22}"/>
          </ac:spMkLst>
        </pc:spChg>
        <pc:spChg chg="mod">
          <ac:chgData name="" userId="ef058f613997ecea" providerId="LiveId" clId="{0B79DB03-3985-44AE-8A1B-2757515E4F41}" dt="2019-03-02T15:44:20.362" v="1402" actId="313"/>
          <ac:spMkLst>
            <pc:docMk/>
            <pc:sldMk cId="532428494" sldId="260"/>
            <ac:spMk id="3" creationId="{0A6F7DF0-3098-4EC7-A8E4-276174914731}"/>
          </ac:spMkLst>
        </pc:spChg>
      </pc:sldChg>
      <pc:sldChg chg="del">
        <pc:chgData name="" userId="ef058f613997ecea" providerId="LiveId" clId="{0B79DB03-3985-44AE-8A1B-2757515E4F41}" dt="2019-03-02T15:14:23.439" v="15" actId="2696"/>
        <pc:sldMkLst>
          <pc:docMk/>
          <pc:sldMk cId="3513489412" sldId="260"/>
        </pc:sldMkLst>
      </pc:sldChg>
      <pc:sldChg chg="del">
        <pc:chgData name="" userId="ef058f613997ecea" providerId="LiveId" clId="{0B79DB03-3985-44AE-8A1B-2757515E4F41}" dt="2019-03-02T15:14:23.659" v="16" actId="2696"/>
        <pc:sldMkLst>
          <pc:docMk/>
          <pc:sldMk cId="3608099182" sldId="261"/>
        </pc:sldMkLst>
      </pc:sldChg>
      <pc:sldChg chg="modSp add">
        <pc:chgData name="" userId="ef058f613997ecea" providerId="LiveId" clId="{0B79DB03-3985-44AE-8A1B-2757515E4F41}" dt="2019-03-02T15:49:02.947" v="1693" actId="20577"/>
        <pc:sldMkLst>
          <pc:docMk/>
          <pc:sldMk cId="3757137027" sldId="261"/>
        </pc:sldMkLst>
        <pc:spChg chg="mod">
          <ac:chgData name="" userId="ef058f613997ecea" providerId="LiveId" clId="{0B79DB03-3985-44AE-8A1B-2757515E4F41}" dt="2019-03-02T15:44:58.003" v="1424" actId="20577"/>
          <ac:spMkLst>
            <pc:docMk/>
            <pc:sldMk cId="3757137027" sldId="261"/>
            <ac:spMk id="2" creationId="{67023FE8-ECA8-40D9-9889-72395C7AD1EA}"/>
          </ac:spMkLst>
        </pc:spChg>
        <pc:spChg chg="mod">
          <ac:chgData name="" userId="ef058f613997ecea" providerId="LiveId" clId="{0B79DB03-3985-44AE-8A1B-2757515E4F41}" dt="2019-03-02T15:49:02.947" v="1693" actId="20577"/>
          <ac:spMkLst>
            <pc:docMk/>
            <pc:sldMk cId="3757137027" sldId="261"/>
            <ac:spMk id="3" creationId="{9C6FAD20-8855-4FD0-8DDF-61202A1DF917}"/>
          </ac:spMkLst>
        </pc:spChg>
      </pc:sldChg>
      <pc:sldChg chg="modSp add">
        <pc:chgData name="" userId="ef058f613997ecea" providerId="LiveId" clId="{0B79DB03-3985-44AE-8A1B-2757515E4F41}" dt="2019-03-02T15:51:58.322" v="1933" actId="20577"/>
        <pc:sldMkLst>
          <pc:docMk/>
          <pc:sldMk cId="1211358748" sldId="262"/>
        </pc:sldMkLst>
        <pc:spChg chg="mod">
          <ac:chgData name="" userId="ef058f613997ecea" providerId="LiveId" clId="{0B79DB03-3985-44AE-8A1B-2757515E4F41}" dt="2019-03-02T15:49:52.689" v="1731" actId="20577"/>
          <ac:spMkLst>
            <pc:docMk/>
            <pc:sldMk cId="1211358748" sldId="262"/>
            <ac:spMk id="2" creationId="{F10B3A98-17C5-407A-BF26-67AC17DBEC05}"/>
          </ac:spMkLst>
        </pc:spChg>
        <pc:spChg chg="mod">
          <ac:chgData name="" userId="ef058f613997ecea" providerId="LiveId" clId="{0B79DB03-3985-44AE-8A1B-2757515E4F41}" dt="2019-03-02T15:51:58.322" v="1933" actId="20577"/>
          <ac:spMkLst>
            <pc:docMk/>
            <pc:sldMk cId="1211358748" sldId="262"/>
            <ac:spMk id="3" creationId="{91DE917E-67A2-48B7-A393-75FB1D82259A}"/>
          </ac:spMkLst>
        </pc:spChg>
      </pc:sldChg>
      <pc:sldChg chg="del">
        <pc:chgData name="" userId="ef058f613997ecea" providerId="LiveId" clId="{0B79DB03-3985-44AE-8A1B-2757515E4F41}" dt="2019-03-02T15:14:23.867" v="17" actId="2696"/>
        <pc:sldMkLst>
          <pc:docMk/>
          <pc:sldMk cId="2978604600" sldId="262"/>
        </pc:sldMkLst>
      </pc:sldChg>
      <pc:sldChg chg="del">
        <pc:chgData name="" userId="ef058f613997ecea" providerId="LiveId" clId="{0B79DB03-3985-44AE-8A1B-2757515E4F41}" dt="2019-03-02T15:14:24.041" v="18" actId="2696"/>
        <pc:sldMkLst>
          <pc:docMk/>
          <pc:sldMk cId="1622007495" sldId="263"/>
        </pc:sldMkLst>
      </pc:sldChg>
      <pc:sldChg chg="modSp add">
        <pc:chgData name="" userId="ef058f613997ecea" providerId="LiveId" clId="{0B79DB03-3985-44AE-8A1B-2757515E4F41}" dt="2019-03-02T15:54:39.159" v="2235" actId="313"/>
        <pc:sldMkLst>
          <pc:docMk/>
          <pc:sldMk cId="3890579103" sldId="263"/>
        </pc:sldMkLst>
        <pc:spChg chg="mod">
          <ac:chgData name="" userId="ef058f613997ecea" providerId="LiveId" clId="{0B79DB03-3985-44AE-8A1B-2757515E4F41}" dt="2019-03-02T15:54:02.645" v="2213" actId="20577"/>
          <ac:spMkLst>
            <pc:docMk/>
            <pc:sldMk cId="3890579103" sldId="263"/>
            <ac:spMk id="2" creationId="{39F78D66-6340-4D6F-AA96-040DBC97D5B1}"/>
          </ac:spMkLst>
        </pc:spChg>
        <pc:spChg chg="mod">
          <ac:chgData name="" userId="ef058f613997ecea" providerId="LiveId" clId="{0B79DB03-3985-44AE-8A1B-2757515E4F41}" dt="2019-03-02T15:54:39.159" v="2235" actId="313"/>
          <ac:spMkLst>
            <pc:docMk/>
            <pc:sldMk cId="3890579103" sldId="263"/>
            <ac:spMk id="3" creationId="{2D82EFD7-D40D-4A69-AABE-072788A79319}"/>
          </ac:spMkLst>
        </pc:spChg>
      </pc:sldChg>
      <pc:sldChg chg="modSp add">
        <pc:chgData name="" userId="ef058f613997ecea" providerId="LiveId" clId="{0B79DB03-3985-44AE-8A1B-2757515E4F41}" dt="2019-03-02T15:55:37.918" v="2358" actId="20577"/>
        <pc:sldMkLst>
          <pc:docMk/>
          <pc:sldMk cId="3138188948" sldId="264"/>
        </pc:sldMkLst>
        <pc:spChg chg="mod">
          <ac:chgData name="" userId="ef058f613997ecea" providerId="LiveId" clId="{0B79DB03-3985-44AE-8A1B-2757515E4F41}" dt="2019-03-02T15:54:49.861" v="2253" actId="20577"/>
          <ac:spMkLst>
            <pc:docMk/>
            <pc:sldMk cId="3138188948" sldId="264"/>
            <ac:spMk id="2" creationId="{E3B6347A-6C4C-441D-8DE7-27F12F422ABC}"/>
          </ac:spMkLst>
        </pc:spChg>
        <pc:spChg chg="mod">
          <ac:chgData name="" userId="ef058f613997ecea" providerId="LiveId" clId="{0B79DB03-3985-44AE-8A1B-2757515E4F41}" dt="2019-03-02T15:55:37.918" v="2358" actId="20577"/>
          <ac:spMkLst>
            <pc:docMk/>
            <pc:sldMk cId="3138188948" sldId="264"/>
            <ac:spMk id="3" creationId="{45FA7D90-22DF-4188-A85D-1FC6D0B59E09}"/>
          </ac:spMkLst>
        </pc:spChg>
      </pc:sldChg>
      <pc:sldChg chg="del">
        <pc:chgData name="" userId="ef058f613997ecea" providerId="LiveId" clId="{0B79DB03-3985-44AE-8A1B-2757515E4F41}" dt="2019-03-02T15:14:24.266" v="19" actId="2696"/>
        <pc:sldMkLst>
          <pc:docMk/>
          <pc:sldMk cId="3534189293" sldId="264"/>
        </pc:sldMkLst>
      </pc:sldChg>
      <pc:sldChg chg="del">
        <pc:chgData name="" userId="ef058f613997ecea" providerId="LiveId" clId="{0B79DB03-3985-44AE-8A1B-2757515E4F41}" dt="2019-03-02T15:14:24.491" v="20" actId="2696"/>
        <pc:sldMkLst>
          <pc:docMk/>
          <pc:sldMk cId="627920861" sldId="265"/>
        </pc:sldMkLst>
      </pc:sldChg>
      <pc:sldChg chg="modSp add">
        <pc:chgData name="" userId="ef058f613997ecea" providerId="LiveId" clId="{0B79DB03-3985-44AE-8A1B-2757515E4F41}" dt="2019-03-02T16:00:01.700" v="2709" actId="20577"/>
        <pc:sldMkLst>
          <pc:docMk/>
          <pc:sldMk cId="2378335857" sldId="265"/>
        </pc:sldMkLst>
        <pc:spChg chg="mod">
          <ac:chgData name="" userId="ef058f613997ecea" providerId="LiveId" clId="{0B79DB03-3985-44AE-8A1B-2757515E4F41}" dt="2019-03-02T15:56:17.878" v="2386" actId="20577"/>
          <ac:spMkLst>
            <pc:docMk/>
            <pc:sldMk cId="2378335857" sldId="265"/>
            <ac:spMk id="2" creationId="{981D9562-CE67-42EB-BB02-A37118B08F91}"/>
          </ac:spMkLst>
        </pc:spChg>
        <pc:spChg chg="mod">
          <ac:chgData name="" userId="ef058f613997ecea" providerId="LiveId" clId="{0B79DB03-3985-44AE-8A1B-2757515E4F41}" dt="2019-03-02T16:00:01.700" v="2709" actId="20577"/>
          <ac:spMkLst>
            <pc:docMk/>
            <pc:sldMk cId="2378335857" sldId="265"/>
            <ac:spMk id="3" creationId="{69F1640B-EA36-46CF-9725-CB39572F868A}"/>
          </ac:spMkLst>
        </pc:spChg>
      </pc:sldChg>
      <pc:sldChg chg="modSp add">
        <pc:chgData name="" userId="ef058f613997ecea" providerId="LiveId" clId="{0B79DB03-3985-44AE-8A1B-2757515E4F41}" dt="2019-03-02T16:03:49.293" v="3050" actId="20577"/>
        <pc:sldMkLst>
          <pc:docMk/>
          <pc:sldMk cId="1250858264" sldId="266"/>
        </pc:sldMkLst>
        <pc:spChg chg="mod">
          <ac:chgData name="" userId="ef058f613997ecea" providerId="LiveId" clId="{0B79DB03-3985-44AE-8A1B-2757515E4F41}" dt="2019-03-02T16:01:10.685" v="2772" actId="27636"/>
          <ac:spMkLst>
            <pc:docMk/>
            <pc:sldMk cId="1250858264" sldId="266"/>
            <ac:spMk id="2" creationId="{2004200E-1178-482A-86ED-91E6AD4FBC44}"/>
          </ac:spMkLst>
        </pc:spChg>
        <pc:spChg chg="mod">
          <ac:chgData name="" userId="ef058f613997ecea" providerId="LiveId" clId="{0B79DB03-3985-44AE-8A1B-2757515E4F41}" dt="2019-03-02T16:03:49.293" v="3050" actId="20577"/>
          <ac:spMkLst>
            <pc:docMk/>
            <pc:sldMk cId="1250858264" sldId="266"/>
            <ac:spMk id="3" creationId="{54610D14-E00D-4DC7-BD76-7CCDACAD9213}"/>
          </ac:spMkLst>
        </pc:spChg>
      </pc:sldChg>
      <pc:sldChg chg="del">
        <pc:chgData name="" userId="ef058f613997ecea" providerId="LiveId" clId="{0B79DB03-3985-44AE-8A1B-2757515E4F41}" dt="2019-03-02T15:14:24.714" v="21" actId="2696"/>
        <pc:sldMkLst>
          <pc:docMk/>
          <pc:sldMk cId="3957343348" sldId="266"/>
        </pc:sldMkLst>
      </pc:sldChg>
      <pc:sldChg chg="modSp add">
        <pc:chgData name="" userId="ef058f613997ecea" providerId="LiveId" clId="{0B79DB03-3985-44AE-8A1B-2757515E4F41}" dt="2019-03-02T16:03:55.805" v="3052" actId="27636"/>
        <pc:sldMkLst>
          <pc:docMk/>
          <pc:sldMk cId="1058623928" sldId="267"/>
        </pc:sldMkLst>
        <pc:spChg chg="mod">
          <ac:chgData name="" userId="ef058f613997ecea" providerId="LiveId" clId="{0B79DB03-3985-44AE-8A1B-2757515E4F41}" dt="2019-03-02T16:03:55.805" v="3052" actId="27636"/>
          <ac:spMkLst>
            <pc:docMk/>
            <pc:sldMk cId="1058623928" sldId="267"/>
            <ac:spMk id="3" creationId="{54610D14-E00D-4DC7-BD76-7CCDACAD9213}"/>
          </ac:spMkLst>
        </pc:spChg>
      </pc:sldChg>
      <pc:sldChg chg="del">
        <pc:chgData name="" userId="ef058f613997ecea" providerId="LiveId" clId="{0B79DB03-3985-44AE-8A1B-2757515E4F41}" dt="2019-03-02T15:14:24.929" v="22" actId="2696"/>
        <pc:sldMkLst>
          <pc:docMk/>
          <pc:sldMk cId="3951014536" sldId="267"/>
        </pc:sldMkLst>
      </pc:sldChg>
      <pc:sldChg chg="modSp add">
        <pc:chgData name="" userId="ef058f613997ecea" providerId="LiveId" clId="{0B79DB03-3985-44AE-8A1B-2757515E4F41}" dt="2019-03-02T16:05:19.415" v="3139" actId="255"/>
        <pc:sldMkLst>
          <pc:docMk/>
          <pc:sldMk cId="1548039051" sldId="268"/>
        </pc:sldMkLst>
        <pc:spChg chg="mod">
          <ac:chgData name="" userId="ef058f613997ecea" providerId="LiveId" clId="{0B79DB03-3985-44AE-8A1B-2757515E4F41}" dt="2019-03-02T16:05:03.757" v="3118" actId="20577"/>
          <ac:spMkLst>
            <pc:docMk/>
            <pc:sldMk cId="1548039051" sldId="268"/>
            <ac:spMk id="2" creationId="{D0D8757F-0CD4-4CDD-B388-AC123EA2E463}"/>
          </ac:spMkLst>
        </pc:spChg>
        <pc:spChg chg="mod">
          <ac:chgData name="" userId="ef058f613997ecea" providerId="LiveId" clId="{0B79DB03-3985-44AE-8A1B-2757515E4F41}" dt="2019-03-02T16:05:19.415" v="3139" actId="255"/>
          <ac:spMkLst>
            <pc:docMk/>
            <pc:sldMk cId="1548039051" sldId="268"/>
            <ac:spMk id="3" creationId="{7E813CD4-A58B-4B95-8EAB-F3913466C014}"/>
          </ac:spMkLst>
        </pc:spChg>
      </pc:sldChg>
      <pc:sldChg chg="del">
        <pc:chgData name="" userId="ef058f613997ecea" providerId="LiveId" clId="{0B79DB03-3985-44AE-8A1B-2757515E4F41}" dt="2019-03-02T15:14:25.150" v="23" actId="2696"/>
        <pc:sldMkLst>
          <pc:docMk/>
          <pc:sldMk cId="4021981505" sldId="268"/>
        </pc:sldMkLst>
      </pc:sldChg>
      <pc:sldChg chg="modSp add">
        <pc:chgData name="" userId="ef058f613997ecea" providerId="LiveId" clId="{0B79DB03-3985-44AE-8A1B-2757515E4F41}" dt="2019-03-02T16:10:23.188" v="3522" actId="20577"/>
        <pc:sldMkLst>
          <pc:docMk/>
          <pc:sldMk cId="1305826789" sldId="269"/>
        </pc:sldMkLst>
        <pc:spChg chg="mod">
          <ac:chgData name="" userId="ef058f613997ecea" providerId="LiveId" clId="{0B79DB03-3985-44AE-8A1B-2757515E4F41}" dt="2019-03-02T16:06:18.293" v="3173" actId="20577"/>
          <ac:spMkLst>
            <pc:docMk/>
            <pc:sldMk cId="1305826789" sldId="269"/>
            <ac:spMk id="2" creationId="{EAAC08B1-5FDB-46A7-8A85-1FB1848A793B}"/>
          </ac:spMkLst>
        </pc:spChg>
        <pc:spChg chg="mod">
          <ac:chgData name="" userId="ef058f613997ecea" providerId="LiveId" clId="{0B79DB03-3985-44AE-8A1B-2757515E4F41}" dt="2019-03-02T16:10:23.188" v="3522" actId="20577"/>
          <ac:spMkLst>
            <pc:docMk/>
            <pc:sldMk cId="1305826789" sldId="269"/>
            <ac:spMk id="3" creationId="{CEAAF9F5-36F9-4E6D-9E26-0EC8AEEBA79F}"/>
          </ac:spMkLst>
        </pc:spChg>
      </pc:sldChg>
      <pc:sldChg chg="del">
        <pc:chgData name="" userId="ef058f613997ecea" providerId="LiveId" clId="{0B79DB03-3985-44AE-8A1B-2757515E4F41}" dt="2019-03-02T15:14:25.341" v="24" actId="2696"/>
        <pc:sldMkLst>
          <pc:docMk/>
          <pc:sldMk cId="3104702288" sldId="269"/>
        </pc:sldMkLst>
      </pc:sldChg>
      <pc:sldChg chg="del">
        <pc:chgData name="" userId="ef058f613997ecea" providerId="LiveId" clId="{0B79DB03-3985-44AE-8A1B-2757515E4F41}" dt="2019-03-02T15:14:25.565" v="25" actId="2696"/>
        <pc:sldMkLst>
          <pc:docMk/>
          <pc:sldMk cId="530991425" sldId="270"/>
        </pc:sldMkLst>
      </pc:sldChg>
      <pc:sldChg chg="modSp add">
        <pc:chgData name="" userId="ef058f613997ecea" providerId="LiveId" clId="{0B79DB03-3985-44AE-8A1B-2757515E4F41}" dt="2019-03-02T16:12:14.656" v="3672" actId="20577"/>
        <pc:sldMkLst>
          <pc:docMk/>
          <pc:sldMk cId="2340431637" sldId="270"/>
        </pc:sldMkLst>
        <pc:spChg chg="mod">
          <ac:chgData name="" userId="ef058f613997ecea" providerId="LiveId" clId="{0B79DB03-3985-44AE-8A1B-2757515E4F41}" dt="2019-03-02T16:12:14.656" v="3672" actId="20577"/>
          <ac:spMkLst>
            <pc:docMk/>
            <pc:sldMk cId="2340431637" sldId="270"/>
            <ac:spMk id="3" creationId="{CEAAF9F5-36F9-4E6D-9E26-0EC8AEEBA79F}"/>
          </ac:spMkLst>
        </pc:spChg>
      </pc:sldChg>
      <pc:sldChg chg="del">
        <pc:chgData name="" userId="ef058f613997ecea" providerId="LiveId" clId="{0B79DB03-3985-44AE-8A1B-2757515E4F41}" dt="2019-03-02T15:14:25.787" v="26" actId="2696"/>
        <pc:sldMkLst>
          <pc:docMk/>
          <pc:sldMk cId="1515037535" sldId="271"/>
        </pc:sldMkLst>
      </pc:sldChg>
      <pc:sldChg chg="modSp add">
        <pc:chgData name="" userId="ef058f613997ecea" providerId="LiveId" clId="{0B79DB03-3985-44AE-8A1B-2757515E4F41}" dt="2019-03-02T16:15:30.342" v="3925" actId="20577"/>
        <pc:sldMkLst>
          <pc:docMk/>
          <pc:sldMk cId="3932624074" sldId="271"/>
        </pc:sldMkLst>
        <pc:spChg chg="mod">
          <ac:chgData name="" userId="ef058f613997ecea" providerId="LiveId" clId="{0B79DB03-3985-44AE-8A1B-2757515E4F41}" dt="2019-03-02T16:13:05.285" v="3734" actId="313"/>
          <ac:spMkLst>
            <pc:docMk/>
            <pc:sldMk cId="3932624074" sldId="271"/>
            <ac:spMk id="2" creationId="{FB3EFDD2-22CA-4BBE-9ACB-613CFA853A52}"/>
          </ac:spMkLst>
        </pc:spChg>
        <pc:spChg chg="mod">
          <ac:chgData name="" userId="ef058f613997ecea" providerId="LiveId" clId="{0B79DB03-3985-44AE-8A1B-2757515E4F41}" dt="2019-03-02T16:15:30.342" v="3925" actId="20577"/>
          <ac:spMkLst>
            <pc:docMk/>
            <pc:sldMk cId="3932624074" sldId="271"/>
            <ac:spMk id="3" creationId="{06131EBD-6FBE-40FA-A154-A820D480EAC2}"/>
          </ac:spMkLst>
        </pc:spChg>
      </pc:sldChg>
      <pc:sldChg chg="del">
        <pc:chgData name="" userId="ef058f613997ecea" providerId="LiveId" clId="{0B79DB03-3985-44AE-8A1B-2757515E4F41}" dt="2019-03-02T15:14:26.235" v="28" actId="2696"/>
        <pc:sldMkLst>
          <pc:docMk/>
          <pc:sldMk cId="910745595" sldId="272"/>
        </pc:sldMkLst>
      </pc:sldChg>
      <pc:sldChg chg="add del">
        <pc:chgData name="" userId="ef058f613997ecea" providerId="LiveId" clId="{0B79DB03-3985-44AE-8A1B-2757515E4F41}" dt="2019-03-02T16:14:45.052" v="3849" actId="2696"/>
        <pc:sldMkLst>
          <pc:docMk/>
          <pc:sldMk cId="2878238569" sldId="272"/>
        </pc:sldMkLst>
      </pc:sldChg>
      <pc:sldChg chg="add">
        <pc:chgData name="" userId="ef058f613997ecea" providerId="LiveId" clId="{0B79DB03-3985-44AE-8A1B-2757515E4F41}" dt="2019-03-02T16:14:47.113" v="3850"/>
        <pc:sldMkLst>
          <pc:docMk/>
          <pc:sldMk cId="3329390498" sldId="272"/>
        </pc:sldMkLst>
      </pc:sldChg>
      <pc:sldChg chg="modSp add">
        <pc:chgData name="" userId="ef058f613997ecea" providerId="LiveId" clId="{0B79DB03-3985-44AE-8A1B-2757515E4F41}" dt="2019-03-03T18:44:54.446" v="4086" actId="20577"/>
        <pc:sldMkLst>
          <pc:docMk/>
          <pc:sldMk cId="1689467976" sldId="273"/>
        </pc:sldMkLst>
        <pc:spChg chg="mod">
          <ac:chgData name="" userId="ef058f613997ecea" providerId="LiveId" clId="{0B79DB03-3985-44AE-8A1B-2757515E4F41}" dt="2019-03-03T18:44:54.446" v="4086" actId="20577"/>
          <ac:spMkLst>
            <pc:docMk/>
            <pc:sldMk cId="1689467976" sldId="273"/>
            <ac:spMk id="3" creationId="{06131EBD-6FBE-40FA-A154-A820D480EAC2}"/>
          </ac:spMkLst>
        </pc:spChg>
      </pc:sldChg>
      <pc:sldChg chg="del">
        <pc:chgData name="" userId="ef058f613997ecea" providerId="LiveId" clId="{0B79DB03-3985-44AE-8A1B-2757515E4F41}" dt="2019-03-02T15:14:26.691" v="30" actId="2696"/>
        <pc:sldMkLst>
          <pc:docMk/>
          <pc:sldMk cId="2857515187" sldId="273"/>
        </pc:sldMkLst>
      </pc:sldChg>
      <pc:sldChg chg="del">
        <pc:chgData name="" userId="ef058f613997ecea" providerId="LiveId" clId="{0B79DB03-3985-44AE-8A1B-2757515E4F41}" dt="2019-03-02T15:14:22.118" v="11" actId="2696"/>
        <pc:sldMkLst>
          <pc:docMk/>
          <pc:sldMk cId="1190287966" sldId="274"/>
        </pc:sldMkLst>
      </pc:sldChg>
      <pc:sldChg chg="addSp modSp add mod setBg">
        <pc:chgData name="" userId="ef058f613997ecea" providerId="LiveId" clId="{0B79DB03-3985-44AE-8A1B-2757515E4F41}" dt="2019-03-03T18:50:50.848" v="4290" actId="27614"/>
        <pc:sldMkLst>
          <pc:docMk/>
          <pc:sldMk cId="3780402394" sldId="274"/>
        </pc:sldMkLst>
        <pc:spChg chg="mod">
          <ac:chgData name="" userId="ef058f613997ecea" providerId="LiveId" clId="{0B79DB03-3985-44AE-8A1B-2757515E4F41}" dt="2019-03-03T18:49:06.344" v="4288" actId="26606"/>
          <ac:spMkLst>
            <pc:docMk/>
            <pc:sldMk cId="3780402394" sldId="274"/>
            <ac:spMk id="2" creationId="{FB3EFDD2-22CA-4BBE-9ACB-613CFA853A52}"/>
          </ac:spMkLst>
        </pc:spChg>
        <pc:spChg chg="mod">
          <ac:chgData name="" userId="ef058f613997ecea" providerId="LiveId" clId="{0B79DB03-3985-44AE-8A1B-2757515E4F41}" dt="2019-03-03T18:49:06.344" v="4288" actId="26606"/>
          <ac:spMkLst>
            <pc:docMk/>
            <pc:sldMk cId="3780402394" sldId="274"/>
            <ac:spMk id="3" creationId="{06131EBD-6FBE-40FA-A154-A820D480EAC2}"/>
          </ac:spMkLst>
        </pc:spChg>
        <pc:picChg chg="add mod">
          <ac:chgData name="" userId="ef058f613997ecea" providerId="LiveId" clId="{0B79DB03-3985-44AE-8A1B-2757515E4F41}" dt="2019-03-03T18:50:50.848" v="4290" actId="27614"/>
          <ac:picMkLst>
            <pc:docMk/>
            <pc:sldMk cId="3780402394" sldId="274"/>
            <ac:picMk id="4" creationId="{1220633E-6530-4A1E-AB70-7B51CEDB46A7}"/>
          </ac:picMkLst>
        </pc:picChg>
      </pc:sldChg>
      <pc:sldChg chg="del">
        <pc:chgData name="" userId="ef058f613997ecea" providerId="LiveId" clId="{0B79DB03-3985-44AE-8A1B-2757515E4F41}" dt="2019-03-02T15:14:26.024" v="27" actId="2696"/>
        <pc:sldMkLst>
          <pc:docMk/>
          <pc:sldMk cId="202237840" sldId="275"/>
        </pc:sldMkLst>
      </pc:sldChg>
      <pc:sldChg chg="modSp add">
        <pc:chgData name="" userId="ef058f613997ecea" providerId="LiveId" clId="{0B79DB03-3985-44AE-8A1B-2757515E4F41}" dt="2019-03-03T18:53:29.457" v="4307" actId="20577"/>
        <pc:sldMkLst>
          <pc:docMk/>
          <pc:sldMk cId="3746968339" sldId="275"/>
        </pc:sldMkLst>
        <pc:spChg chg="mod">
          <ac:chgData name="" userId="ef058f613997ecea" providerId="LiveId" clId="{0B79DB03-3985-44AE-8A1B-2757515E4F41}" dt="2019-03-03T18:50:54.892" v="4304" actId="20577"/>
          <ac:spMkLst>
            <pc:docMk/>
            <pc:sldMk cId="3746968339" sldId="275"/>
            <ac:spMk id="2" creationId="{D4AFD68B-D8BF-4243-A576-B2D2CA9BFEE4}"/>
          </ac:spMkLst>
        </pc:spChg>
        <pc:spChg chg="mod">
          <ac:chgData name="" userId="ef058f613997ecea" providerId="LiveId" clId="{0B79DB03-3985-44AE-8A1B-2757515E4F41}" dt="2019-03-03T18:53:29.457" v="4307" actId="20577"/>
          <ac:spMkLst>
            <pc:docMk/>
            <pc:sldMk cId="3746968339" sldId="275"/>
            <ac:spMk id="3" creationId="{26230ADD-BDA2-4B3C-961E-D7618A7D04BF}"/>
          </ac:spMkLst>
        </pc:spChg>
      </pc:sldChg>
      <pc:sldChg chg="addSp delSp modSp add">
        <pc:chgData name="" userId="ef058f613997ecea" providerId="LiveId" clId="{0B79DB03-3985-44AE-8A1B-2757515E4F41}" dt="2019-03-03T18:59:04.280" v="4693" actId="2165"/>
        <pc:sldMkLst>
          <pc:docMk/>
          <pc:sldMk cId="1748932631" sldId="276"/>
        </pc:sldMkLst>
        <pc:spChg chg="mod">
          <ac:chgData name="" userId="ef058f613997ecea" providerId="LiveId" clId="{0B79DB03-3985-44AE-8A1B-2757515E4F41}" dt="2019-03-03T18:55:20.368" v="4344" actId="20577"/>
          <ac:spMkLst>
            <pc:docMk/>
            <pc:sldMk cId="1748932631" sldId="276"/>
            <ac:spMk id="2" creationId="{BECA98E6-7955-4E33-9BFA-C3FFEAFF36FC}"/>
          </ac:spMkLst>
        </pc:spChg>
        <pc:spChg chg="del mod">
          <ac:chgData name="" userId="ef058f613997ecea" providerId="LiveId" clId="{0B79DB03-3985-44AE-8A1B-2757515E4F41}" dt="2019-03-03T18:55:46.667" v="4346" actId="3680"/>
          <ac:spMkLst>
            <pc:docMk/>
            <pc:sldMk cId="1748932631" sldId="276"/>
            <ac:spMk id="3" creationId="{EF052DAC-2593-4420-BBF4-9243FC9CFFC7}"/>
          </ac:spMkLst>
        </pc:spChg>
        <pc:graphicFrameChg chg="add mod modGraphic">
          <ac:chgData name="" userId="ef058f613997ecea" providerId="LiveId" clId="{0B79DB03-3985-44AE-8A1B-2757515E4F41}" dt="2019-03-03T18:59:04.280" v="4693" actId="2165"/>
          <ac:graphicFrameMkLst>
            <pc:docMk/>
            <pc:sldMk cId="1748932631" sldId="276"/>
            <ac:graphicFrameMk id="4" creationId="{32254B65-98A6-46B0-B93B-AAEF503E944B}"/>
          </ac:graphicFrameMkLst>
        </pc:graphicFrameChg>
      </pc:sldChg>
      <pc:sldChg chg="del">
        <pc:chgData name="" userId="ef058f613997ecea" providerId="LiveId" clId="{0B79DB03-3985-44AE-8A1B-2757515E4F41}" dt="2019-03-02T15:14:26.466" v="29" actId="2696"/>
        <pc:sldMkLst>
          <pc:docMk/>
          <pc:sldMk cId="1889703838" sldId="276"/>
        </pc:sldMkLst>
      </pc:sldChg>
      <pc:sldChg chg="del">
        <pc:chgData name="" userId="ef058f613997ecea" providerId="LiveId" clId="{0B79DB03-3985-44AE-8A1B-2757515E4F41}" dt="2019-03-02T15:14:26.953" v="31" actId="2696"/>
        <pc:sldMkLst>
          <pc:docMk/>
          <pc:sldMk cId="4204186236" sldId="277"/>
        </pc:sldMkLst>
      </pc:sldChg>
      <pc:sldChg chg="del">
        <pc:chgData name="" userId="ef058f613997ecea" providerId="LiveId" clId="{0B79DB03-3985-44AE-8A1B-2757515E4F41}" dt="2019-03-02T15:14:27.729" v="33" actId="2696"/>
        <pc:sldMkLst>
          <pc:docMk/>
          <pc:sldMk cId="830632067" sldId="278"/>
        </pc:sldMkLst>
      </pc:sldChg>
      <pc:sldChg chg="del">
        <pc:chgData name="" userId="ef058f613997ecea" providerId="LiveId" clId="{0B79DB03-3985-44AE-8A1B-2757515E4F41}" dt="2019-03-02T15:14:27.169" v="32" actId="2696"/>
        <pc:sldMkLst>
          <pc:docMk/>
          <pc:sldMk cId="2884737166" sldId="279"/>
        </pc:sldMkLst>
      </pc:sldChg>
      <pc:sldChg chg="del">
        <pc:chgData name="" userId="ef058f613997ecea" providerId="LiveId" clId="{0B79DB03-3985-44AE-8A1B-2757515E4F41}" dt="2019-03-02T15:14:28.133" v="34" actId="2696"/>
        <pc:sldMkLst>
          <pc:docMk/>
          <pc:sldMk cId="2446589406" sldId="281"/>
        </pc:sldMkLst>
      </pc:sldChg>
    </pc:docChg>
  </pc:docChgLst>
  <pc:docChgLst>
    <pc:chgData userId="ef058f613997ecea" providerId="LiveId" clId="{7D774250-AC23-4CFA-B915-BACE788AC427}"/>
    <pc:docChg chg="undo custSel mod addSld delSld modSld">
      <pc:chgData name="" userId="ef058f613997ecea" providerId="LiveId" clId="{7D774250-AC23-4CFA-B915-BACE788AC427}" dt="2019-02-27T18:41:26.700" v="2916" actId="26606"/>
      <pc:docMkLst>
        <pc:docMk/>
      </pc:docMkLst>
      <pc:sldChg chg="modSp">
        <pc:chgData name="" userId="ef058f613997ecea" providerId="LiveId" clId="{7D774250-AC23-4CFA-B915-BACE788AC427}" dt="2019-02-27T14:28:59.854" v="26" actId="20577"/>
        <pc:sldMkLst>
          <pc:docMk/>
          <pc:sldMk cId="925621332" sldId="256"/>
        </pc:sldMkLst>
        <pc:spChg chg="mod">
          <ac:chgData name="" userId="ef058f613997ecea" providerId="LiveId" clId="{7D774250-AC23-4CFA-B915-BACE788AC427}" dt="2019-02-27T14:28:41.812" v="1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7D774250-AC23-4CFA-B915-BACE788AC427}" dt="2019-02-27T14:28:59.854" v="26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  <pc:docChgLst>
    <pc:chgData userId="ef058f613997ecea" providerId="LiveId" clId="{AFF48FE6-A2E2-4F79-B74D-3D14835E70B2}"/>
    <pc:docChg chg="undo redo custSel mod addSld delSld modSld sldOrd">
      <pc:chgData name="" userId="ef058f613997ecea" providerId="LiveId" clId="{AFF48FE6-A2E2-4F79-B74D-3D14835E70B2}" dt="2019-03-02T15:13:35.730" v="5949" actId="313"/>
      <pc:docMkLst>
        <pc:docMk/>
      </pc:docMkLst>
      <pc:sldChg chg="modSp">
        <pc:chgData name="" userId="ef058f613997ecea" providerId="LiveId" clId="{AFF48FE6-A2E2-4F79-B74D-3D14835E70B2}" dt="2019-03-02T13:08:23.909" v="52" actId="20577"/>
        <pc:sldMkLst>
          <pc:docMk/>
          <pc:sldMk cId="925621332" sldId="256"/>
        </pc:sldMkLst>
        <pc:spChg chg="mod">
          <ac:chgData name="" userId="ef058f613997ecea" providerId="LiveId" clId="{AFF48FE6-A2E2-4F79-B74D-3D14835E70B2}" dt="2019-03-02T13:07:00.779" v="17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AFF48FE6-A2E2-4F79-B74D-3D14835E70B2}" dt="2019-03-02T13:08:23.909" v="52" actId="20577"/>
          <ac:spMkLst>
            <pc:docMk/>
            <pc:sldMk cId="925621332" sldId="256"/>
            <ac:spMk id="3" creationId="{93F0EF3E-660E-4D70-AB66-149E4BF5F334}"/>
          </ac:spMkLst>
        </pc:spChg>
      </pc:sldChg>
      <pc:sldChg chg="modSp ord">
        <pc:chgData name="" userId="ef058f613997ecea" providerId="LiveId" clId="{AFF48FE6-A2E2-4F79-B74D-3D14835E70B2}" dt="2019-03-02T14:43:56.140" v="4781"/>
        <pc:sldMkLst>
          <pc:docMk/>
          <pc:sldMk cId="1029890935" sldId="257"/>
        </pc:sldMkLst>
        <pc:spChg chg="mod">
          <ac:chgData name="" userId="ef058f613997ecea" providerId="LiveId" clId="{AFF48FE6-A2E2-4F79-B74D-3D14835E70B2}" dt="2019-03-02T13:08:55.153" v="65" actId="5793"/>
          <ac:spMkLst>
            <pc:docMk/>
            <pc:sldMk cId="1029890935" sldId="257"/>
            <ac:spMk id="2" creationId="{C645C78F-B3FC-4A56-A4A2-DD9012F420D6}"/>
          </ac:spMkLst>
        </pc:spChg>
        <pc:spChg chg="mod">
          <ac:chgData name="" userId="ef058f613997ecea" providerId="LiveId" clId="{AFF48FE6-A2E2-4F79-B74D-3D14835E70B2}" dt="2019-03-02T13:11:26.293" v="297" actId="20577"/>
          <ac:spMkLst>
            <pc:docMk/>
            <pc:sldMk cId="1029890935" sldId="257"/>
            <ac:spMk id="3" creationId="{F20DEFBF-43D4-45A5-8228-5C02BB6CE3C9}"/>
          </ac:spMkLst>
        </pc:spChg>
      </pc:sldChg>
      <pc:sldChg chg="del">
        <pc:chgData name="" userId="ef058f613997ecea" providerId="LiveId" clId="{AFF48FE6-A2E2-4F79-B74D-3D14835E70B2}" dt="2019-03-02T13:06:49.240" v="1" actId="2696"/>
        <pc:sldMkLst>
          <pc:docMk/>
          <pc:sldMk cId="390370604" sldId="258"/>
        </pc:sldMkLst>
      </pc:sldChg>
      <pc:sldChg chg="addSp modSp add">
        <pc:chgData name="" userId="ef058f613997ecea" providerId="LiveId" clId="{AFF48FE6-A2E2-4F79-B74D-3D14835E70B2}" dt="2019-03-02T13:19:47.617" v="795" actId="20577"/>
        <pc:sldMkLst>
          <pc:docMk/>
          <pc:sldMk cId="1405089961" sldId="258"/>
        </pc:sldMkLst>
        <pc:spChg chg="mod">
          <ac:chgData name="" userId="ef058f613997ecea" providerId="LiveId" clId="{AFF48FE6-A2E2-4F79-B74D-3D14835E70B2}" dt="2019-03-02T13:11:53.277" v="327" actId="20577"/>
          <ac:spMkLst>
            <pc:docMk/>
            <pc:sldMk cId="1405089961" sldId="258"/>
            <ac:spMk id="2" creationId="{84670AAB-639F-47E9-BCE9-5D1D4B5CADDE}"/>
          </ac:spMkLst>
        </pc:spChg>
        <pc:spChg chg="mod">
          <ac:chgData name="" userId="ef058f613997ecea" providerId="LiveId" clId="{AFF48FE6-A2E2-4F79-B74D-3D14835E70B2}" dt="2019-03-02T13:19:47.617" v="795" actId="20577"/>
          <ac:spMkLst>
            <pc:docMk/>
            <pc:sldMk cId="1405089961" sldId="258"/>
            <ac:spMk id="3" creationId="{B3F027A4-21FB-40AB-89B1-A23568C883F8}"/>
          </ac:spMkLst>
        </pc:spChg>
        <pc:picChg chg="add mod">
          <ac:chgData name="" userId="ef058f613997ecea" providerId="LiveId" clId="{AFF48FE6-A2E2-4F79-B74D-3D14835E70B2}" dt="2019-03-02T13:18:53.504" v="713" actId="14100"/>
          <ac:picMkLst>
            <pc:docMk/>
            <pc:sldMk cId="1405089961" sldId="258"/>
            <ac:picMk id="4" creationId="{0C998E4E-356C-4ABC-A11E-8D2DBA8BA2FB}"/>
          </ac:picMkLst>
        </pc:picChg>
      </pc:sldChg>
      <pc:sldChg chg="del">
        <pc:chgData name="" userId="ef058f613997ecea" providerId="LiveId" clId="{AFF48FE6-A2E2-4F79-B74D-3D14835E70B2}" dt="2019-03-02T13:06:49.727" v="2" actId="2696"/>
        <pc:sldMkLst>
          <pc:docMk/>
          <pc:sldMk cId="289704908" sldId="259"/>
        </pc:sldMkLst>
      </pc:sldChg>
      <pc:sldChg chg="addSp delSp modSp add mod setBg">
        <pc:chgData name="" userId="ef058f613997ecea" providerId="LiveId" clId="{AFF48FE6-A2E2-4F79-B74D-3D14835E70B2}" dt="2019-03-02T13:26:50.709" v="1074" actId="5793"/>
        <pc:sldMkLst>
          <pc:docMk/>
          <pc:sldMk cId="1871879306" sldId="259"/>
        </pc:sldMkLst>
        <pc:spChg chg="mo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2" creationId="{F3336C70-14C1-452C-8046-B3665FDF178E}"/>
          </ac:spMkLst>
        </pc:spChg>
        <pc:spChg chg="mod">
          <ac:chgData name="" userId="ef058f613997ecea" providerId="LiveId" clId="{AFF48FE6-A2E2-4F79-B74D-3D14835E70B2}" dt="2019-03-02T13:26:50.709" v="1074" actId="5793"/>
          <ac:spMkLst>
            <pc:docMk/>
            <pc:sldMk cId="1871879306" sldId="259"/>
            <ac:spMk id="3" creationId="{58ECE38E-3A32-44B5-92AB-9912A55E80C1}"/>
          </ac:spMkLst>
        </pc:spChg>
        <pc:spChg chg="ad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10" creationId="{35C3D674-3D59-4E93-80CA-0C0A9095E816}"/>
          </ac:spMkLst>
        </pc:spChg>
        <pc:spChg chg="add">
          <ac:chgData name="" userId="ef058f613997ecea" providerId="LiveId" clId="{AFF48FE6-A2E2-4F79-B74D-3D14835E70B2}" dt="2019-03-02T13:26:33.653" v="1070" actId="26606"/>
          <ac:spMkLst>
            <pc:docMk/>
            <pc:sldMk cId="1871879306" sldId="259"/>
            <ac:spMk id="14" creationId="{EF2A81E1-BCBE-426B-8C09-33274E69409D}"/>
          </ac:spMkLst>
        </pc:spChg>
        <pc:picChg chg="add del mod">
          <ac:chgData name="" userId="ef058f613997ecea" providerId="LiveId" clId="{AFF48FE6-A2E2-4F79-B74D-3D14835E70B2}" dt="2019-03-02T13:26:09.237" v="1067" actId="478"/>
          <ac:picMkLst>
            <pc:docMk/>
            <pc:sldMk cId="1871879306" sldId="259"/>
            <ac:picMk id="4" creationId="{539DC932-13D3-429E-BD94-8BAC67D420DE}"/>
          </ac:picMkLst>
        </pc:picChg>
        <pc:picChg chg="add mod">
          <ac:chgData name="" userId="ef058f613997ecea" providerId="LiveId" clId="{AFF48FE6-A2E2-4F79-B74D-3D14835E70B2}" dt="2019-03-02T13:26:33.653" v="1070" actId="26606"/>
          <ac:picMkLst>
            <pc:docMk/>
            <pc:sldMk cId="1871879306" sldId="259"/>
            <ac:picMk id="5" creationId="{4F9CC6DF-81A1-434D-8E25-69CE49DED022}"/>
          </ac:picMkLst>
        </pc:picChg>
        <pc:picChg chg="add">
          <ac:chgData name="" userId="ef058f613997ecea" providerId="LiveId" clId="{AFF48FE6-A2E2-4F79-B74D-3D14835E70B2}" dt="2019-03-02T13:26:33.653" v="1070" actId="26606"/>
          <ac:picMkLst>
            <pc:docMk/>
            <pc:sldMk cId="1871879306" sldId="259"/>
            <ac:picMk id="16" creationId="{39D1DDD4-5BB3-45BA-B9B3-06B62299AD79}"/>
          </ac:picMkLst>
        </pc:picChg>
        <pc:cxnChg chg="add">
          <ac:chgData name="" userId="ef058f613997ecea" providerId="LiveId" clId="{AFF48FE6-A2E2-4F79-B74D-3D14835E70B2}" dt="2019-03-02T13:26:33.653" v="1070" actId="26606"/>
          <ac:cxnSpMkLst>
            <pc:docMk/>
            <pc:sldMk cId="1871879306" sldId="259"/>
            <ac:cxnSpMk id="12" creationId="{C884B8F8-FDC9-498B-9960-5D7260AFCB03}"/>
          </ac:cxnSpMkLst>
        </pc:cxnChg>
        <pc:cxnChg chg="add">
          <ac:chgData name="" userId="ef058f613997ecea" providerId="LiveId" clId="{AFF48FE6-A2E2-4F79-B74D-3D14835E70B2}" dt="2019-03-02T13:26:33.653" v="1070" actId="26606"/>
          <ac:cxnSpMkLst>
            <pc:docMk/>
            <pc:sldMk cId="1871879306" sldId="259"/>
            <ac:cxnSpMk id="18" creationId="{A24DAE64-2302-42EA-8239-F2F0775CA5AD}"/>
          </ac:cxnSpMkLst>
        </pc:cxnChg>
      </pc:sldChg>
      <pc:sldChg chg="del">
        <pc:chgData name="" userId="ef058f613997ecea" providerId="LiveId" clId="{AFF48FE6-A2E2-4F79-B74D-3D14835E70B2}" dt="2019-03-02T13:06:48.652" v="0" actId="2696"/>
        <pc:sldMkLst>
          <pc:docMk/>
          <pc:sldMk cId="3121977671" sldId="260"/>
        </pc:sldMkLst>
      </pc:sldChg>
      <pc:sldChg chg="modSp add">
        <pc:chgData name="" userId="ef058f613997ecea" providerId="LiveId" clId="{AFF48FE6-A2E2-4F79-B74D-3D14835E70B2}" dt="2019-03-02T13:29:03.686" v="1264" actId="20577"/>
        <pc:sldMkLst>
          <pc:docMk/>
          <pc:sldMk cId="3513489412" sldId="260"/>
        </pc:sldMkLst>
        <pc:spChg chg="mod">
          <ac:chgData name="" userId="ef058f613997ecea" providerId="LiveId" clId="{AFF48FE6-A2E2-4F79-B74D-3D14835E70B2}" dt="2019-03-02T13:29:03.686" v="1264" actId="20577"/>
          <ac:spMkLst>
            <pc:docMk/>
            <pc:sldMk cId="3513489412" sldId="260"/>
            <ac:spMk id="3" creationId="{58ECE38E-3A32-44B5-92AB-9912A55E80C1}"/>
          </ac:spMkLst>
        </pc:spChg>
      </pc:sldChg>
      <pc:sldChg chg="del">
        <pc:chgData name="" userId="ef058f613997ecea" providerId="LiveId" clId="{AFF48FE6-A2E2-4F79-B74D-3D14835E70B2}" dt="2019-03-02T13:06:50.243" v="3" actId="2696"/>
        <pc:sldMkLst>
          <pc:docMk/>
          <pc:sldMk cId="1675527421" sldId="261"/>
        </pc:sldMkLst>
      </pc:sldChg>
      <pc:sldChg chg="addSp modSp add">
        <pc:chgData name="" userId="ef058f613997ecea" providerId="LiveId" clId="{AFF48FE6-A2E2-4F79-B74D-3D14835E70B2}" dt="2019-03-02T13:34:50.287" v="1829" actId="1076"/>
        <pc:sldMkLst>
          <pc:docMk/>
          <pc:sldMk cId="3608099182" sldId="261"/>
        </pc:sldMkLst>
        <pc:spChg chg="mod">
          <ac:chgData name="" userId="ef058f613997ecea" providerId="LiveId" clId="{AFF48FE6-A2E2-4F79-B74D-3D14835E70B2}" dt="2019-03-02T13:29:14.633" v="1266"/>
          <ac:spMkLst>
            <pc:docMk/>
            <pc:sldMk cId="3608099182" sldId="261"/>
            <ac:spMk id="2" creationId="{DB7DEF49-4E3D-4DBB-8E04-CA420FFD41C9}"/>
          </ac:spMkLst>
        </pc:spChg>
        <pc:spChg chg="mod">
          <ac:chgData name="" userId="ef058f613997ecea" providerId="LiveId" clId="{AFF48FE6-A2E2-4F79-B74D-3D14835E70B2}" dt="2019-03-02T13:33:36.734" v="1823" actId="20577"/>
          <ac:spMkLst>
            <pc:docMk/>
            <pc:sldMk cId="3608099182" sldId="261"/>
            <ac:spMk id="3" creationId="{77CFD0AD-A996-4D95-BDF2-3BCD52A22DB6}"/>
          </ac:spMkLst>
        </pc:spChg>
        <pc:picChg chg="add mod">
          <ac:chgData name="" userId="ef058f613997ecea" providerId="LiveId" clId="{AFF48FE6-A2E2-4F79-B74D-3D14835E70B2}" dt="2019-03-02T13:34:50.287" v="1829" actId="1076"/>
          <ac:picMkLst>
            <pc:docMk/>
            <pc:sldMk cId="3608099182" sldId="261"/>
            <ac:picMk id="4" creationId="{4755845A-F6C9-4A3A-BB05-2FB48C094731}"/>
          </ac:picMkLst>
        </pc:picChg>
        <pc:picChg chg="add mod">
          <ac:chgData name="" userId="ef058f613997ecea" providerId="LiveId" clId="{AFF48FE6-A2E2-4F79-B74D-3D14835E70B2}" dt="2019-03-02T13:34:15.266" v="1826" actId="1076"/>
          <ac:picMkLst>
            <pc:docMk/>
            <pc:sldMk cId="3608099182" sldId="261"/>
            <ac:picMk id="5" creationId="{5731746F-850B-47AA-9611-926E53EA4F30}"/>
          </ac:picMkLst>
        </pc:picChg>
        <pc:picChg chg="add mod">
          <ac:chgData name="" userId="ef058f613997ecea" providerId="LiveId" clId="{AFF48FE6-A2E2-4F79-B74D-3D14835E70B2}" dt="2019-03-02T13:34:40.338" v="1828" actId="1076"/>
          <ac:picMkLst>
            <pc:docMk/>
            <pc:sldMk cId="3608099182" sldId="261"/>
            <ac:picMk id="6" creationId="{5176F44C-2FC2-49D7-85CB-1C8F6E69E0C9}"/>
          </ac:picMkLst>
        </pc:picChg>
      </pc:sldChg>
      <pc:sldChg chg="del">
        <pc:chgData name="" userId="ef058f613997ecea" providerId="LiveId" clId="{AFF48FE6-A2E2-4F79-B74D-3D14835E70B2}" dt="2019-03-02T13:06:50.663" v="4" actId="2696"/>
        <pc:sldMkLst>
          <pc:docMk/>
          <pc:sldMk cId="2912436969" sldId="262"/>
        </pc:sldMkLst>
      </pc:sldChg>
      <pc:sldChg chg="modSp add modAnim">
        <pc:chgData name="" userId="ef058f613997ecea" providerId="LiveId" clId="{AFF48FE6-A2E2-4F79-B74D-3D14835E70B2}" dt="2019-03-02T14:34:57.681" v="4661" actId="20577"/>
        <pc:sldMkLst>
          <pc:docMk/>
          <pc:sldMk cId="2978604600" sldId="262"/>
        </pc:sldMkLst>
        <pc:spChg chg="mod">
          <ac:chgData name="" userId="ef058f613997ecea" providerId="LiveId" clId="{AFF48FE6-A2E2-4F79-B74D-3D14835E70B2}" dt="2019-03-02T13:45:28.466" v="2133" actId="20577"/>
          <ac:spMkLst>
            <pc:docMk/>
            <pc:sldMk cId="2978604600" sldId="262"/>
            <ac:spMk id="2" creationId="{C3DE8D5D-97FA-4682-BAA8-247003E40F76}"/>
          </ac:spMkLst>
        </pc:spChg>
        <pc:spChg chg="mod">
          <ac:chgData name="" userId="ef058f613997ecea" providerId="LiveId" clId="{AFF48FE6-A2E2-4F79-B74D-3D14835E70B2}" dt="2019-03-02T14:34:57.681" v="4661" actId="20577"/>
          <ac:spMkLst>
            <pc:docMk/>
            <pc:sldMk cId="2978604600" sldId="262"/>
            <ac:spMk id="3" creationId="{000C5C16-6C5C-48C1-82C6-7AF4D8D61202}"/>
          </ac:spMkLst>
        </pc:spChg>
      </pc:sldChg>
      <pc:sldChg chg="del">
        <pc:chgData name="" userId="ef058f613997ecea" providerId="LiveId" clId="{AFF48FE6-A2E2-4F79-B74D-3D14835E70B2}" dt="2019-03-02T13:06:51.135" v="5" actId="2696"/>
        <pc:sldMkLst>
          <pc:docMk/>
          <pc:sldMk cId="887284069" sldId="263"/>
        </pc:sldMkLst>
      </pc:sldChg>
      <pc:sldChg chg="modSp add">
        <pc:chgData name="" userId="ef058f613997ecea" providerId="LiveId" clId="{AFF48FE6-A2E2-4F79-B74D-3D14835E70B2}" dt="2019-03-02T13:58:38.421" v="2604" actId="5793"/>
        <pc:sldMkLst>
          <pc:docMk/>
          <pc:sldMk cId="1622007495" sldId="263"/>
        </pc:sldMkLst>
        <pc:spChg chg="mod">
          <ac:chgData name="" userId="ef058f613997ecea" providerId="LiveId" clId="{AFF48FE6-A2E2-4F79-B74D-3D14835E70B2}" dt="2019-03-02T13:46:16.556" v="2162" actId="313"/>
          <ac:spMkLst>
            <pc:docMk/>
            <pc:sldMk cId="1622007495" sldId="263"/>
            <ac:spMk id="2" creationId="{7EA3C759-4CDE-4C55-A600-83B13CFBB872}"/>
          </ac:spMkLst>
        </pc:spChg>
        <pc:spChg chg="mod">
          <ac:chgData name="" userId="ef058f613997ecea" providerId="LiveId" clId="{AFF48FE6-A2E2-4F79-B74D-3D14835E70B2}" dt="2019-03-02T13:58:38.421" v="2604" actId="5793"/>
          <ac:spMkLst>
            <pc:docMk/>
            <pc:sldMk cId="1622007495" sldId="263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1.607" v="6" actId="2696"/>
        <pc:sldMkLst>
          <pc:docMk/>
          <pc:sldMk cId="2692730992" sldId="264"/>
        </pc:sldMkLst>
      </pc:sldChg>
      <pc:sldChg chg="modSp add">
        <pc:chgData name="" userId="ef058f613997ecea" providerId="LiveId" clId="{AFF48FE6-A2E2-4F79-B74D-3D14835E70B2}" dt="2019-03-02T14:00:51.429" v="2728" actId="20577"/>
        <pc:sldMkLst>
          <pc:docMk/>
          <pc:sldMk cId="3534189293" sldId="264"/>
        </pc:sldMkLst>
        <pc:spChg chg="mod">
          <ac:chgData name="" userId="ef058f613997ecea" providerId="LiveId" clId="{AFF48FE6-A2E2-4F79-B74D-3D14835E70B2}" dt="2019-03-02T14:00:51.429" v="2728" actId="20577"/>
          <ac:spMkLst>
            <pc:docMk/>
            <pc:sldMk cId="3534189293" sldId="264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1.984" v="7" actId="2696"/>
        <pc:sldMkLst>
          <pc:docMk/>
          <pc:sldMk cId="615176233" sldId="265"/>
        </pc:sldMkLst>
      </pc:sldChg>
      <pc:sldChg chg="modSp add">
        <pc:chgData name="" userId="ef058f613997ecea" providerId="LiveId" clId="{AFF48FE6-A2E2-4F79-B74D-3D14835E70B2}" dt="2019-03-02T14:08:02.029" v="3086" actId="313"/>
        <pc:sldMkLst>
          <pc:docMk/>
          <pc:sldMk cId="627920861" sldId="265"/>
        </pc:sldMkLst>
        <pc:spChg chg="mod">
          <ac:chgData name="" userId="ef058f613997ecea" providerId="LiveId" clId="{AFF48FE6-A2E2-4F79-B74D-3D14835E70B2}" dt="2019-03-02T14:08:02.029" v="3086" actId="313"/>
          <ac:spMkLst>
            <pc:docMk/>
            <pc:sldMk cId="627920861" sldId="265"/>
            <ac:spMk id="3" creationId="{1D48AA00-FE93-4B66-BCDC-0144D74E4AD2}"/>
          </ac:spMkLst>
        </pc:spChg>
      </pc:sldChg>
      <pc:sldChg chg="add del">
        <pc:chgData name="" userId="ef058f613997ecea" providerId="LiveId" clId="{AFF48FE6-A2E2-4F79-B74D-3D14835E70B2}" dt="2019-03-02T14:01:14.205" v="2730"/>
        <pc:sldMkLst>
          <pc:docMk/>
          <pc:sldMk cId="2250950305" sldId="265"/>
        </pc:sldMkLst>
      </pc:sldChg>
      <pc:sldChg chg="add del">
        <pc:chgData name="" userId="ef058f613997ecea" providerId="LiveId" clId="{AFF48FE6-A2E2-4F79-B74D-3D14835E70B2}" dt="2019-03-02T14:07:34.245" v="3085"/>
        <pc:sldMkLst>
          <pc:docMk/>
          <pc:sldMk cId="2770158102" sldId="266"/>
        </pc:sldMkLst>
      </pc:sldChg>
      <pc:sldChg chg="del">
        <pc:chgData name="" userId="ef058f613997ecea" providerId="LiveId" clId="{AFF48FE6-A2E2-4F79-B74D-3D14835E70B2}" dt="2019-03-02T13:06:52.407" v="8" actId="2696"/>
        <pc:sldMkLst>
          <pc:docMk/>
          <pc:sldMk cId="3008298329" sldId="266"/>
        </pc:sldMkLst>
      </pc:sldChg>
      <pc:sldChg chg="modSp add">
        <pc:chgData name="" userId="ef058f613997ecea" providerId="LiveId" clId="{AFF48FE6-A2E2-4F79-B74D-3D14835E70B2}" dt="2019-03-02T14:11:43.919" v="3455" actId="20577"/>
        <pc:sldMkLst>
          <pc:docMk/>
          <pc:sldMk cId="3957343348" sldId="266"/>
        </pc:sldMkLst>
        <pc:spChg chg="mod">
          <ac:chgData name="" userId="ef058f613997ecea" providerId="LiveId" clId="{AFF48FE6-A2E2-4F79-B74D-3D14835E70B2}" dt="2019-03-02T14:11:43.919" v="3455" actId="20577"/>
          <ac:spMkLst>
            <pc:docMk/>
            <pc:sldMk cId="3957343348" sldId="266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2.829" v="9" actId="2696"/>
        <pc:sldMkLst>
          <pc:docMk/>
          <pc:sldMk cId="2996546520" sldId="267"/>
        </pc:sldMkLst>
      </pc:sldChg>
      <pc:sldChg chg="modSp add">
        <pc:chgData name="" userId="ef058f613997ecea" providerId="LiveId" clId="{AFF48FE6-A2E2-4F79-B74D-3D14835E70B2}" dt="2019-03-02T14:23:00.020" v="3752" actId="20577"/>
        <pc:sldMkLst>
          <pc:docMk/>
          <pc:sldMk cId="3951014536" sldId="267"/>
        </pc:sldMkLst>
        <pc:spChg chg="mod">
          <ac:chgData name="" userId="ef058f613997ecea" providerId="LiveId" clId="{AFF48FE6-A2E2-4F79-B74D-3D14835E70B2}" dt="2019-03-02T14:23:00.020" v="3752" actId="20577"/>
          <ac:spMkLst>
            <pc:docMk/>
            <pc:sldMk cId="3951014536" sldId="267"/>
            <ac:spMk id="3" creationId="{1D48AA00-FE93-4B66-BCDC-0144D74E4AD2}"/>
          </ac:spMkLst>
        </pc:spChg>
      </pc:sldChg>
      <pc:sldChg chg="del">
        <pc:chgData name="" userId="ef058f613997ecea" providerId="LiveId" clId="{AFF48FE6-A2E2-4F79-B74D-3D14835E70B2}" dt="2019-03-02T13:06:53.278" v="10" actId="2696"/>
        <pc:sldMkLst>
          <pc:docMk/>
          <pc:sldMk cId="1001575003" sldId="268"/>
        </pc:sldMkLst>
      </pc:sldChg>
      <pc:sldChg chg="addSp modSp add">
        <pc:chgData name="" userId="ef058f613997ecea" providerId="LiveId" clId="{AFF48FE6-A2E2-4F79-B74D-3D14835E70B2}" dt="2019-03-02T14:28:12.853" v="3966" actId="1076"/>
        <pc:sldMkLst>
          <pc:docMk/>
          <pc:sldMk cId="4021981505" sldId="268"/>
        </pc:sldMkLst>
        <pc:spChg chg="mod">
          <ac:chgData name="" userId="ef058f613997ecea" providerId="LiveId" clId="{AFF48FE6-A2E2-4F79-B74D-3D14835E70B2}" dt="2019-03-02T14:27:41.454" v="3955" actId="20577"/>
          <ac:spMkLst>
            <pc:docMk/>
            <pc:sldMk cId="4021981505" sldId="268"/>
            <ac:spMk id="3" creationId="{1D48AA00-FE93-4B66-BCDC-0144D74E4AD2}"/>
          </ac:spMkLst>
        </pc:spChg>
        <pc:picChg chg="add mod">
          <ac:chgData name="" userId="ef058f613997ecea" providerId="LiveId" clId="{AFF48FE6-A2E2-4F79-B74D-3D14835E70B2}" dt="2019-03-02T14:28:12.853" v="3966" actId="1076"/>
          <ac:picMkLst>
            <pc:docMk/>
            <pc:sldMk cId="4021981505" sldId="268"/>
            <ac:picMk id="4" creationId="{EA2DB7B2-51A8-4F95-B05A-051D1EA3C26D}"/>
          </ac:picMkLst>
        </pc:picChg>
      </pc:sldChg>
      <pc:sldChg chg="del">
        <pc:chgData name="" userId="ef058f613997ecea" providerId="LiveId" clId="{AFF48FE6-A2E2-4F79-B74D-3D14835E70B2}" dt="2019-03-02T13:06:53.679" v="11" actId="2696"/>
        <pc:sldMkLst>
          <pc:docMk/>
          <pc:sldMk cId="563240798" sldId="269"/>
        </pc:sldMkLst>
      </pc:sldChg>
      <pc:sldChg chg="delSp modSp add">
        <pc:chgData name="" userId="ef058f613997ecea" providerId="LiveId" clId="{AFF48FE6-A2E2-4F79-B74D-3D14835E70B2}" dt="2019-03-02T14:32:05.920" v="4573" actId="20577"/>
        <pc:sldMkLst>
          <pc:docMk/>
          <pc:sldMk cId="3104702288" sldId="269"/>
        </pc:sldMkLst>
        <pc:spChg chg="mod">
          <ac:chgData name="" userId="ef058f613997ecea" providerId="LiveId" clId="{AFF48FE6-A2E2-4F79-B74D-3D14835E70B2}" dt="2019-03-02T14:32:05.920" v="4573" actId="20577"/>
          <ac:spMkLst>
            <pc:docMk/>
            <pc:sldMk cId="3104702288" sldId="269"/>
            <ac:spMk id="3" creationId="{1D48AA00-FE93-4B66-BCDC-0144D74E4AD2}"/>
          </ac:spMkLst>
        </pc:spChg>
        <pc:picChg chg="del">
          <ac:chgData name="" userId="ef058f613997ecea" providerId="LiveId" clId="{AFF48FE6-A2E2-4F79-B74D-3D14835E70B2}" dt="2019-03-02T14:28:10.261" v="3965" actId="478"/>
          <ac:picMkLst>
            <pc:docMk/>
            <pc:sldMk cId="3104702288" sldId="269"/>
            <ac:picMk id="4" creationId="{EA2DB7B2-51A8-4F95-B05A-051D1EA3C26D}"/>
          </ac:picMkLst>
        </pc:picChg>
      </pc:sldChg>
      <pc:sldChg chg="modSp add">
        <pc:chgData name="" userId="ef058f613997ecea" providerId="LiveId" clId="{AFF48FE6-A2E2-4F79-B74D-3D14835E70B2}" dt="2019-03-02T14:33:52.723" v="4660" actId="313"/>
        <pc:sldMkLst>
          <pc:docMk/>
          <pc:sldMk cId="530991425" sldId="270"/>
        </pc:sldMkLst>
        <pc:spChg chg="mod">
          <ac:chgData name="" userId="ef058f613997ecea" providerId="LiveId" clId="{AFF48FE6-A2E2-4F79-B74D-3D14835E70B2}" dt="2019-03-02T14:33:52.723" v="4660" actId="313"/>
          <ac:spMkLst>
            <pc:docMk/>
            <pc:sldMk cId="530991425" sldId="270"/>
            <ac:spMk id="2" creationId="{E3830063-6FE7-4DE2-A58D-B6B80B51AA20}"/>
          </ac:spMkLst>
        </pc:spChg>
        <pc:spChg chg="mod">
          <ac:chgData name="" userId="ef058f613997ecea" providerId="LiveId" clId="{AFF48FE6-A2E2-4F79-B74D-3D14835E70B2}" dt="2019-03-02T14:33:41.040" v="4659" actId="20577"/>
          <ac:spMkLst>
            <pc:docMk/>
            <pc:sldMk cId="530991425" sldId="270"/>
            <ac:spMk id="3" creationId="{6A261052-6C1F-4387-8366-580EF35B119A}"/>
          </ac:spMkLst>
        </pc:spChg>
      </pc:sldChg>
      <pc:sldChg chg="del">
        <pc:chgData name="" userId="ef058f613997ecea" providerId="LiveId" clId="{AFF48FE6-A2E2-4F79-B74D-3D14835E70B2}" dt="2019-03-02T13:06:54.065" v="12" actId="2696"/>
        <pc:sldMkLst>
          <pc:docMk/>
          <pc:sldMk cId="2590869053" sldId="270"/>
        </pc:sldMkLst>
      </pc:sldChg>
      <pc:sldChg chg="del">
        <pc:chgData name="" userId="ef058f613997ecea" providerId="LiveId" clId="{AFF48FE6-A2E2-4F79-B74D-3D14835E70B2}" dt="2019-03-02T13:06:54.500" v="13" actId="2696"/>
        <pc:sldMkLst>
          <pc:docMk/>
          <pc:sldMk cId="725867821" sldId="271"/>
        </pc:sldMkLst>
      </pc:sldChg>
      <pc:sldChg chg="modSp add">
        <pc:chgData name="" userId="ef058f613997ecea" providerId="LiveId" clId="{AFF48FE6-A2E2-4F79-B74D-3D14835E70B2}" dt="2019-03-02T14:51:48.460" v="5250" actId="5793"/>
        <pc:sldMkLst>
          <pc:docMk/>
          <pc:sldMk cId="1515037535" sldId="271"/>
        </pc:sldMkLst>
        <pc:spChg chg="mod">
          <ac:chgData name="" userId="ef058f613997ecea" providerId="LiveId" clId="{AFF48FE6-A2E2-4F79-B74D-3D14835E70B2}" dt="2019-03-02T14:51:48.460" v="5250" actId="5793"/>
          <ac:spMkLst>
            <pc:docMk/>
            <pc:sldMk cId="1515037535" sldId="271"/>
            <ac:spMk id="3" creationId="{6A261052-6C1F-4387-8366-580EF35B119A}"/>
          </ac:spMkLst>
        </pc:spChg>
      </pc:sldChg>
      <pc:sldChg chg="modSp add">
        <pc:chgData name="" userId="ef058f613997ecea" providerId="LiveId" clId="{AFF48FE6-A2E2-4F79-B74D-3D14835E70B2}" dt="2019-03-02T14:52:41.807" v="5266" actId="20577"/>
        <pc:sldMkLst>
          <pc:docMk/>
          <pc:sldMk cId="910745595" sldId="272"/>
        </pc:sldMkLst>
        <pc:spChg chg="mod">
          <ac:chgData name="" userId="ef058f613997ecea" providerId="LiveId" clId="{AFF48FE6-A2E2-4F79-B74D-3D14835E70B2}" dt="2019-03-02T14:39:27.028" v="4714"/>
          <ac:spMkLst>
            <pc:docMk/>
            <pc:sldMk cId="910745595" sldId="272"/>
            <ac:spMk id="2" creationId="{101B46CD-6681-48F7-8159-C421F4F08B1D}"/>
          </ac:spMkLst>
        </pc:spChg>
        <pc:spChg chg="mod">
          <ac:chgData name="" userId="ef058f613997ecea" providerId="LiveId" clId="{AFF48FE6-A2E2-4F79-B74D-3D14835E70B2}" dt="2019-03-02T14:52:41.807" v="5266" actId="20577"/>
          <ac:spMkLst>
            <pc:docMk/>
            <pc:sldMk cId="910745595" sldId="272"/>
            <ac:spMk id="3" creationId="{FF98680B-68C3-4B80-ADD1-95027969F787}"/>
          </ac:spMkLst>
        </pc:spChg>
      </pc:sldChg>
      <pc:sldChg chg="del">
        <pc:chgData name="" userId="ef058f613997ecea" providerId="LiveId" clId="{AFF48FE6-A2E2-4F79-B74D-3D14835E70B2}" dt="2019-03-02T13:06:54.941" v="14" actId="2696"/>
        <pc:sldMkLst>
          <pc:docMk/>
          <pc:sldMk cId="2391258489" sldId="272"/>
        </pc:sldMkLst>
      </pc:sldChg>
      <pc:sldChg chg="del">
        <pc:chgData name="" userId="ef058f613997ecea" providerId="LiveId" clId="{AFF48FE6-A2E2-4F79-B74D-3D14835E70B2}" dt="2019-03-02T13:06:55.463" v="15" actId="2696"/>
        <pc:sldMkLst>
          <pc:docMk/>
          <pc:sldMk cId="2139162691" sldId="273"/>
        </pc:sldMkLst>
      </pc:sldChg>
      <pc:sldChg chg="modSp add">
        <pc:chgData name="" userId="ef058f613997ecea" providerId="LiveId" clId="{AFF48FE6-A2E2-4F79-B74D-3D14835E70B2}" dt="2019-03-02T14:57:19.453" v="5407" actId="20577"/>
        <pc:sldMkLst>
          <pc:docMk/>
          <pc:sldMk cId="2857515187" sldId="273"/>
        </pc:sldMkLst>
        <pc:spChg chg="mod">
          <ac:chgData name="" userId="ef058f613997ecea" providerId="LiveId" clId="{AFF48FE6-A2E2-4F79-B74D-3D14835E70B2}" dt="2019-03-02T14:41:08.210" v="4759"/>
          <ac:spMkLst>
            <pc:docMk/>
            <pc:sldMk cId="2857515187" sldId="273"/>
            <ac:spMk id="2" creationId="{243E9BE9-E010-4E18-B4E8-1658B4965886}"/>
          </ac:spMkLst>
        </pc:spChg>
        <pc:spChg chg="mod">
          <ac:chgData name="" userId="ef058f613997ecea" providerId="LiveId" clId="{AFF48FE6-A2E2-4F79-B74D-3D14835E70B2}" dt="2019-03-02T14:57:19.453" v="5407" actId="20577"/>
          <ac:spMkLst>
            <pc:docMk/>
            <pc:sldMk cId="2857515187" sldId="273"/>
            <ac:spMk id="3" creationId="{1BA85DFC-DCE6-4D68-A470-6A88999250BA}"/>
          </ac:spMkLst>
        </pc:spChg>
      </pc:sldChg>
      <pc:sldChg chg="modSp add">
        <pc:chgData name="" userId="ef058f613997ecea" providerId="LiveId" clId="{AFF48FE6-A2E2-4F79-B74D-3D14835E70B2}" dt="2019-03-02T15:13:35.730" v="5949" actId="313"/>
        <pc:sldMkLst>
          <pc:docMk/>
          <pc:sldMk cId="1190287966" sldId="274"/>
        </pc:sldMkLst>
        <pc:spChg chg="mod">
          <ac:chgData name="" userId="ef058f613997ecea" providerId="LiveId" clId="{AFF48FE6-A2E2-4F79-B74D-3D14835E70B2}" dt="2019-03-02T15:13:35.730" v="5949" actId="313"/>
          <ac:spMkLst>
            <pc:docMk/>
            <pc:sldMk cId="1190287966" sldId="274"/>
            <ac:spMk id="2" creationId="{95A3DDD7-47A7-4876-AD35-B01DE9334E7B}"/>
          </ac:spMkLst>
        </pc:spChg>
        <pc:spChg chg="mod">
          <ac:chgData name="" userId="ef058f613997ecea" providerId="LiveId" clId="{AFF48FE6-A2E2-4F79-B74D-3D14835E70B2}" dt="2019-03-02T14:45:44.358" v="4854" actId="20577"/>
          <ac:spMkLst>
            <pc:docMk/>
            <pc:sldMk cId="1190287966" sldId="274"/>
            <ac:spMk id="3" creationId="{CD8CA595-5304-4CB3-9B9A-A42AA8113BEA}"/>
          </ac:spMkLst>
        </pc:spChg>
      </pc:sldChg>
      <pc:sldChg chg="modSp add">
        <pc:chgData name="" userId="ef058f613997ecea" providerId="LiveId" clId="{AFF48FE6-A2E2-4F79-B74D-3D14835E70B2}" dt="2019-03-02T14:52:23.177" v="5261" actId="27636"/>
        <pc:sldMkLst>
          <pc:docMk/>
          <pc:sldMk cId="202237840" sldId="275"/>
        </pc:sldMkLst>
        <pc:spChg chg="mod">
          <ac:chgData name="" userId="ef058f613997ecea" providerId="LiveId" clId="{AFF48FE6-A2E2-4F79-B74D-3D14835E70B2}" dt="2019-03-02T14:52:23.177" v="5261" actId="27636"/>
          <ac:spMkLst>
            <pc:docMk/>
            <pc:sldMk cId="202237840" sldId="275"/>
            <ac:spMk id="3" creationId="{6A261052-6C1F-4387-8366-580EF35B119A}"/>
          </ac:spMkLst>
        </pc:spChg>
      </pc:sldChg>
      <pc:sldChg chg="modSp add">
        <pc:chgData name="" userId="ef058f613997ecea" providerId="LiveId" clId="{AFF48FE6-A2E2-4F79-B74D-3D14835E70B2}" dt="2019-03-02T14:52:50.047" v="5268" actId="27636"/>
        <pc:sldMkLst>
          <pc:docMk/>
          <pc:sldMk cId="1889703838" sldId="276"/>
        </pc:sldMkLst>
        <pc:spChg chg="mod">
          <ac:chgData name="" userId="ef058f613997ecea" providerId="LiveId" clId="{AFF48FE6-A2E2-4F79-B74D-3D14835E70B2}" dt="2019-03-02T14:52:50.047" v="5268" actId="27636"/>
          <ac:spMkLst>
            <pc:docMk/>
            <pc:sldMk cId="1889703838" sldId="276"/>
            <ac:spMk id="3" creationId="{FF98680B-68C3-4B80-ADD1-95027969F787}"/>
          </ac:spMkLst>
        </pc:spChg>
      </pc:sldChg>
      <pc:sldChg chg="modSp add">
        <pc:chgData name="" userId="ef058f613997ecea" providerId="LiveId" clId="{AFF48FE6-A2E2-4F79-B74D-3D14835E70B2}" dt="2019-03-02T15:02:41.597" v="5516" actId="20577"/>
        <pc:sldMkLst>
          <pc:docMk/>
          <pc:sldMk cId="4204186236" sldId="277"/>
        </pc:sldMkLst>
        <pc:spChg chg="mod">
          <ac:chgData name="" userId="ef058f613997ecea" providerId="LiveId" clId="{AFF48FE6-A2E2-4F79-B74D-3D14835E70B2}" dt="2019-03-02T15:02:41.597" v="5516" actId="20577"/>
          <ac:spMkLst>
            <pc:docMk/>
            <pc:sldMk cId="4204186236" sldId="277"/>
            <ac:spMk id="3" creationId="{1BA85DFC-DCE6-4D68-A470-6A88999250BA}"/>
          </ac:spMkLst>
        </pc:spChg>
      </pc:sldChg>
      <pc:sldChg chg="modSp add ord">
        <pc:chgData name="" userId="ef058f613997ecea" providerId="LiveId" clId="{AFF48FE6-A2E2-4F79-B74D-3D14835E70B2}" dt="2019-03-02T15:09:15.218" v="5845"/>
        <pc:sldMkLst>
          <pc:docMk/>
          <pc:sldMk cId="830632067" sldId="278"/>
        </pc:sldMkLst>
        <pc:spChg chg="mod">
          <ac:chgData name="" userId="ef058f613997ecea" providerId="LiveId" clId="{AFF48FE6-A2E2-4F79-B74D-3D14835E70B2}" dt="2019-03-02T15:09:15.218" v="5845"/>
          <ac:spMkLst>
            <pc:docMk/>
            <pc:sldMk cId="830632067" sldId="278"/>
            <ac:spMk id="3" creationId="{1BA85DFC-DCE6-4D68-A470-6A88999250BA}"/>
          </ac:spMkLst>
        </pc:spChg>
      </pc:sldChg>
      <pc:sldChg chg="modSp add">
        <pc:chgData name="" userId="ef058f613997ecea" providerId="LiveId" clId="{AFF48FE6-A2E2-4F79-B74D-3D14835E70B2}" dt="2019-03-02T15:04:46.096" v="5665" actId="20577"/>
        <pc:sldMkLst>
          <pc:docMk/>
          <pc:sldMk cId="2884737166" sldId="279"/>
        </pc:sldMkLst>
        <pc:spChg chg="mod">
          <ac:chgData name="" userId="ef058f613997ecea" providerId="LiveId" clId="{AFF48FE6-A2E2-4F79-B74D-3D14835E70B2}" dt="2019-03-02T15:04:46.096" v="5665" actId="20577"/>
          <ac:spMkLst>
            <pc:docMk/>
            <pc:sldMk cId="2884737166" sldId="279"/>
            <ac:spMk id="3" creationId="{1BA85DFC-DCE6-4D68-A470-6A88999250BA}"/>
          </ac:spMkLst>
        </pc:spChg>
      </pc:sldChg>
      <pc:sldChg chg="modSp add del">
        <pc:chgData name="" userId="ef058f613997ecea" providerId="LiveId" clId="{AFF48FE6-A2E2-4F79-B74D-3D14835E70B2}" dt="2019-03-02T15:13:16.192" v="5948" actId="2696"/>
        <pc:sldMkLst>
          <pc:docMk/>
          <pc:sldMk cId="1894846638" sldId="280"/>
        </pc:sldMkLst>
        <pc:spChg chg="mod">
          <ac:chgData name="" userId="ef058f613997ecea" providerId="LiveId" clId="{AFF48FE6-A2E2-4F79-B74D-3D14835E70B2}" dt="2019-03-02T15:11:40.146" v="5926"/>
          <ac:spMkLst>
            <pc:docMk/>
            <pc:sldMk cId="1894846638" sldId="280"/>
            <ac:spMk id="3" creationId="{1BA85DFC-DCE6-4D68-A470-6A88999250BA}"/>
          </ac:spMkLst>
        </pc:spChg>
      </pc:sldChg>
      <pc:sldChg chg="modSp add">
        <pc:chgData name="" userId="ef058f613997ecea" providerId="LiveId" clId="{AFF48FE6-A2E2-4F79-B74D-3D14835E70B2}" dt="2019-03-02T15:12:05.204" v="5947" actId="20577"/>
        <pc:sldMkLst>
          <pc:docMk/>
          <pc:sldMk cId="2446589406" sldId="281"/>
        </pc:sldMkLst>
        <pc:spChg chg="mod">
          <ac:chgData name="" userId="ef058f613997ecea" providerId="LiveId" clId="{AFF48FE6-A2E2-4F79-B74D-3D14835E70B2}" dt="2019-03-02T15:12:05.204" v="5947" actId="20577"/>
          <ac:spMkLst>
            <pc:docMk/>
            <pc:sldMk cId="2446589406" sldId="281"/>
            <ac:spMk id="3" creationId="{1BA85DFC-DCE6-4D68-A470-6A88999250BA}"/>
          </ac:spMkLst>
        </pc:spChg>
      </pc:sldChg>
    </pc:docChg>
  </pc:docChgLst>
  <pc:docChgLst>
    <pc:chgData userId="ef058f613997ecea" providerId="LiveId" clId="{C2E14C37-F18D-4391-AC87-6FB36665A461}"/>
    <pc:docChg chg="undo custSel mod addSld modSld">
      <pc:chgData name="" userId="ef058f613997ecea" providerId="LiveId" clId="{C2E14C37-F18D-4391-AC87-6FB36665A461}" dt="2019-02-25T17:17:01.532" v="846" actId="313"/>
      <pc:docMkLst>
        <pc:docMk/>
      </pc:docMkLst>
      <pc:sldChg chg="modSp add">
        <pc:chgData name="" userId="ef058f613997ecea" providerId="LiveId" clId="{C2E14C37-F18D-4391-AC87-6FB36665A461}" dt="2019-02-17T22:32:35.212" v="32" actId="20577"/>
        <pc:sldMkLst>
          <pc:docMk/>
          <pc:sldMk cId="925621332" sldId="256"/>
        </pc:sldMkLst>
        <pc:spChg chg="mod">
          <ac:chgData name="" userId="ef058f613997ecea" providerId="LiveId" clId="{C2E14C37-F18D-4391-AC87-6FB36665A461}" dt="2019-02-17T22:32:26.481" v="9" actId="20577"/>
          <ac:spMkLst>
            <pc:docMk/>
            <pc:sldMk cId="925621332" sldId="256"/>
            <ac:spMk id="2" creationId="{62E5BDFF-3361-4AA1-B21B-220B0A9C7185}"/>
          </ac:spMkLst>
        </pc:spChg>
        <pc:spChg chg="mod">
          <ac:chgData name="" userId="ef058f613997ecea" providerId="LiveId" clId="{C2E14C37-F18D-4391-AC87-6FB36665A461}" dt="2019-02-17T22:32:35.212" v="32" actId="20577"/>
          <ac:spMkLst>
            <pc:docMk/>
            <pc:sldMk cId="925621332" sldId="256"/>
            <ac:spMk id="3" creationId="{93F0EF3E-660E-4D70-AB66-149E4BF5F3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32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16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0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9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0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1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8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AFC5-1CE3-41F3-966A-5163531B49C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37C05-88A5-4C26-9716-31797A2B77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50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BDFF-3361-4AA1-B21B-220B0A9C7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0EF3E-660E-4D70-AB66-149E4BF5F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Storage</a:t>
            </a:r>
          </a:p>
        </p:txBody>
      </p:sp>
    </p:spTree>
    <p:extLst>
      <p:ext uri="{BB962C8B-B14F-4D97-AF65-F5344CB8AC3E}">
        <p14:creationId xmlns:p14="http://schemas.microsoft.com/office/powerpoint/2010/main" val="92562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AD55A-0B5B-436C-AA41-A1FAC2BF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Computer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038AA-9192-44D5-A525-5F2626B96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Files</a:t>
            </a:r>
          </a:p>
          <a:p>
            <a:pPr lvl="1"/>
            <a:r>
              <a:rPr lang="en-US" dirty="0"/>
              <a:t>Computer stores data and program instructions in files</a:t>
            </a:r>
          </a:p>
          <a:p>
            <a:pPr lvl="1"/>
            <a:r>
              <a:rPr lang="en-US" dirty="0"/>
              <a:t>File is a collection of related information or program code which has been given a unique name</a:t>
            </a:r>
          </a:p>
          <a:p>
            <a:pPr lvl="1"/>
            <a:r>
              <a:rPr lang="en-US" dirty="0"/>
              <a:t>Most well know</a:t>
            </a:r>
          </a:p>
          <a:p>
            <a:pPr lvl="2"/>
            <a:r>
              <a:rPr lang="en-US" dirty="0"/>
              <a:t>Document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64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D95CB-4072-43FC-BCF5-A386F666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startup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24F3F-1539-4908-8623-713B2B27C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Without storage a computer would not know what to do when you press the power button</a:t>
            </a:r>
          </a:p>
          <a:p>
            <a:r>
              <a:rPr lang="en-US" dirty="0"/>
              <a:t>Basic Input \ Output System (BIOS)</a:t>
            </a:r>
          </a:p>
          <a:p>
            <a:r>
              <a:rPr lang="en-US" dirty="0"/>
              <a:t>Set of programs called firmware that tells the computer equipment how to startup</a:t>
            </a:r>
          </a:p>
          <a:p>
            <a:r>
              <a:rPr lang="en-US" dirty="0"/>
              <a:t>Stored in ROM</a:t>
            </a:r>
          </a:p>
          <a:p>
            <a:r>
              <a:rPr lang="en-US" dirty="0"/>
              <a:t>BIOS tells to look for the OS</a:t>
            </a:r>
          </a:p>
          <a:p>
            <a:r>
              <a:rPr lang="en-US" dirty="0"/>
              <a:t>Unified Extensible Firmware Interface (UEFI)</a:t>
            </a:r>
          </a:p>
          <a:p>
            <a:pPr lvl="1"/>
            <a:r>
              <a:rPr lang="en-US" dirty="0"/>
              <a:t>Faster startups, supports large capacity drives and more secure</a:t>
            </a:r>
          </a:p>
        </p:txBody>
      </p:sp>
    </p:spTree>
    <p:extLst>
      <p:ext uri="{BB962C8B-B14F-4D97-AF65-F5344CB8AC3E}">
        <p14:creationId xmlns:p14="http://schemas.microsoft.com/office/powerpoint/2010/main" val="4620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FC9E-0335-43E6-9975-213B57E4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and Storage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F8D238-5516-48D5-A54B-C87078A223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660989"/>
              </p:ext>
            </p:extLst>
          </p:nvPr>
        </p:nvGraphicFramePr>
        <p:xfrm>
          <a:off x="1450975" y="2016125"/>
          <a:ext cx="9604374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1458">
                  <a:extLst>
                    <a:ext uri="{9D8B030D-6E8A-4147-A177-3AD203B41FA5}">
                      <a16:colId xmlns:a16="http://schemas.microsoft.com/office/drawing/2014/main" val="3993918286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2106360165"/>
                    </a:ext>
                  </a:extLst>
                </a:gridCol>
                <a:gridCol w="3201458">
                  <a:extLst>
                    <a:ext uri="{9D8B030D-6E8A-4147-A177-3AD203B41FA5}">
                      <a16:colId xmlns:a16="http://schemas.microsoft.com/office/drawing/2014/main" val="203004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52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Permanent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Startup Instructions and configuration information for the computer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33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Temporary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Program Instructions and data that are being used by the CPU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44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56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2E82B-E5AB-432C-AA11-E60DC4E02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and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F7DF0-3098-4EC7-A8E4-276174914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 Memory</a:t>
            </a:r>
          </a:p>
          <a:p>
            <a:pPr lvl="1"/>
            <a:r>
              <a:rPr lang="en-US" dirty="0"/>
              <a:t>RAM</a:t>
            </a:r>
          </a:p>
          <a:p>
            <a:pPr lvl="2"/>
            <a:r>
              <a:rPr lang="en-US" dirty="0"/>
              <a:t>Volatile</a:t>
            </a:r>
          </a:p>
          <a:p>
            <a:pPr lvl="2"/>
            <a:r>
              <a:rPr lang="en-US" dirty="0"/>
              <a:t>Set of chips that acts as a temporary workspace in the computer</a:t>
            </a:r>
          </a:p>
          <a:p>
            <a:pPr lvl="2"/>
            <a:r>
              <a:rPr lang="en-US" dirty="0"/>
              <a:t>Used all the time while the computer is running</a:t>
            </a:r>
          </a:p>
          <a:p>
            <a:pPr lvl="1"/>
            <a:r>
              <a:rPr lang="en-US" dirty="0"/>
              <a:t>ROM</a:t>
            </a:r>
          </a:p>
          <a:p>
            <a:pPr lvl="2"/>
            <a:r>
              <a:rPr lang="en-US" dirty="0"/>
              <a:t>Nonvolatile</a:t>
            </a:r>
          </a:p>
          <a:p>
            <a:pPr lvl="2"/>
            <a:r>
              <a:rPr lang="en-US" dirty="0"/>
              <a:t>Stores data even if the computer is turned off</a:t>
            </a:r>
          </a:p>
          <a:p>
            <a:pPr lvl="2"/>
            <a:r>
              <a:rPr lang="en-US" dirty="0"/>
              <a:t>Basically only used when the computer starts up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2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3FE8-ECA8-40D9-9889-72395C7A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versus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FAD20-8855-4FD0-8DDF-61202A1DF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Storage  = HD</a:t>
            </a:r>
          </a:p>
          <a:p>
            <a:r>
              <a:rPr lang="en-US" dirty="0"/>
              <a:t>Memory  = RAM</a:t>
            </a:r>
          </a:p>
          <a:p>
            <a:r>
              <a:rPr lang="en-US" dirty="0"/>
              <a:t>Measured the Same</a:t>
            </a:r>
          </a:p>
          <a:p>
            <a:pPr lvl="1"/>
            <a:r>
              <a:rPr lang="en-US" dirty="0"/>
              <a:t>1 byte  	= 8 bits</a:t>
            </a:r>
          </a:p>
          <a:p>
            <a:pPr lvl="1"/>
            <a:r>
              <a:rPr lang="en-US" dirty="0"/>
              <a:t>1 KB 	= 1 thousand Bytes</a:t>
            </a:r>
          </a:p>
          <a:p>
            <a:pPr lvl="1"/>
            <a:r>
              <a:rPr lang="en-US" dirty="0"/>
              <a:t>1 MB	= 1 millions bytes</a:t>
            </a:r>
          </a:p>
          <a:p>
            <a:pPr lvl="1"/>
            <a:r>
              <a:rPr lang="en-US" dirty="0"/>
              <a:t>1 GB	= 1 thousand billion bytes</a:t>
            </a:r>
          </a:p>
          <a:p>
            <a:pPr lvl="1"/>
            <a:r>
              <a:rPr lang="en-US" dirty="0"/>
              <a:t>1 PB	= 1 million GB</a:t>
            </a:r>
          </a:p>
        </p:txBody>
      </p:sp>
    </p:spTree>
    <p:extLst>
      <p:ext uri="{BB962C8B-B14F-4D97-AF65-F5344CB8AC3E}">
        <p14:creationId xmlns:p14="http://schemas.microsoft.com/office/powerpoint/2010/main" val="375713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B3A98-17C5-407A-BF26-67AC17DBE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Media and storage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E917E-67A2-48B7-A393-75FB1D822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Storage Media</a:t>
            </a:r>
          </a:p>
          <a:p>
            <a:pPr lvl="1"/>
            <a:r>
              <a:rPr lang="en-US" dirty="0"/>
              <a:t>Medium is an object that physically holds data or programs instructions</a:t>
            </a:r>
          </a:p>
          <a:p>
            <a:pPr lvl="2"/>
            <a:r>
              <a:rPr lang="en-US" dirty="0"/>
              <a:t>Flash</a:t>
            </a:r>
          </a:p>
          <a:p>
            <a:pPr lvl="2"/>
            <a:r>
              <a:rPr lang="en-US" dirty="0"/>
              <a:t>Magnetic Tapes</a:t>
            </a:r>
          </a:p>
          <a:p>
            <a:pPr lvl="2"/>
            <a:r>
              <a:rPr lang="en-US" dirty="0"/>
              <a:t>CD</a:t>
            </a:r>
          </a:p>
          <a:p>
            <a:pPr lvl="2"/>
            <a:r>
              <a:rPr lang="en-US" dirty="0"/>
              <a:t>DVD</a:t>
            </a:r>
          </a:p>
          <a:p>
            <a:pPr lvl="2"/>
            <a:r>
              <a:rPr lang="en-US" dirty="0"/>
              <a:t>Blue-Ray Disk</a:t>
            </a:r>
          </a:p>
          <a:p>
            <a:pPr lvl="1"/>
            <a:r>
              <a:rPr lang="en-US" dirty="0"/>
              <a:t>Important Use</a:t>
            </a:r>
          </a:p>
          <a:p>
            <a:pPr lvl="2"/>
            <a:r>
              <a:rPr lang="en-US" dirty="0"/>
              <a:t>BACKUPS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58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78D66-6340-4D6F-AA96-040DBC97D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 (possible test questions)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2EFD7-D40D-4A69-AABE-072788A79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What can you backup to?</a:t>
            </a:r>
          </a:p>
          <a:p>
            <a:r>
              <a:rPr lang="en-US" dirty="0"/>
              <a:t>How do you backup?</a:t>
            </a:r>
          </a:p>
          <a:p>
            <a:r>
              <a:rPr lang="en-US" dirty="0"/>
              <a:t>What is faster backup?</a:t>
            </a:r>
          </a:p>
          <a:p>
            <a:pPr lvl="1"/>
            <a:r>
              <a:rPr lang="en-US" dirty="0"/>
              <a:t>Incremental</a:t>
            </a:r>
          </a:p>
          <a:p>
            <a:pPr lvl="2"/>
            <a:r>
              <a:rPr lang="en-US" dirty="0"/>
              <a:t>Takes 1 full the first time and other backups are only the changes</a:t>
            </a:r>
          </a:p>
          <a:p>
            <a:pPr lvl="1"/>
            <a:r>
              <a:rPr lang="en-US" dirty="0"/>
              <a:t>Full Backup</a:t>
            </a:r>
          </a:p>
          <a:p>
            <a:pPr lvl="2"/>
            <a:r>
              <a:rPr lang="en-US" dirty="0"/>
              <a:t>Takes a full backup every time</a:t>
            </a:r>
          </a:p>
          <a:p>
            <a:r>
              <a:rPr lang="en-US" dirty="0"/>
              <a:t>What is faster Restore?</a:t>
            </a:r>
          </a:p>
          <a:p>
            <a:pPr lvl="1"/>
            <a:r>
              <a:rPr lang="en-US" dirty="0"/>
              <a:t>Incremental</a:t>
            </a:r>
          </a:p>
          <a:p>
            <a:pPr lvl="1"/>
            <a:r>
              <a:rPr lang="en-US" dirty="0"/>
              <a:t>Full Backup</a:t>
            </a:r>
          </a:p>
        </p:txBody>
      </p:sp>
    </p:spTree>
    <p:extLst>
      <p:ext uri="{BB962C8B-B14F-4D97-AF65-F5344CB8AC3E}">
        <p14:creationId xmlns:p14="http://schemas.microsoft.com/office/powerpoint/2010/main" val="3890579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347A-6C4C-441D-8DE7-27F12F422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A7D90-22DF-4188-A85D-1FC6D0B59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Piece of hardware that holds the medium</a:t>
            </a:r>
          </a:p>
          <a:p>
            <a:pPr lvl="1"/>
            <a:r>
              <a:rPr lang="en-US" dirty="0"/>
              <a:t>HD</a:t>
            </a:r>
          </a:p>
          <a:p>
            <a:pPr lvl="1"/>
            <a:r>
              <a:rPr lang="en-US" dirty="0"/>
              <a:t>Flash Drives</a:t>
            </a:r>
          </a:p>
          <a:p>
            <a:pPr lvl="1"/>
            <a:r>
              <a:rPr lang="en-US" dirty="0"/>
              <a:t>CD</a:t>
            </a:r>
          </a:p>
          <a:p>
            <a:pPr lvl="1"/>
            <a:r>
              <a:rPr lang="en-US" dirty="0"/>
              <a:t>DVD</a:t>
            </a:r>
          </a:p>
          <a:p>
            <a:pPr lvl="1"/>
            <a:r>
              <a:rPr lang="en-US" dirty="0"/>
              <a:t>Tape Backup</a:t>
            </a:r>
          </a:p>
          <a:p>
            <a:pPr lvl="1"/>
            <a:r>
              <a:rPr lang="en-US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3138188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9562-CE67-42EB-BB02-A37118B0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Storage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1640B-EA36-46CF-9725-CB39572F8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Primary Storage Devices</a:t>
            </a:r>
          </a:p>
          <a:p>
            <a:pPr lvl="1"/>
            <a:r>
              <a:rPr lang="en-US" dirty="0"/>
              <a:t>Stores Data Temporally </a:t>
            </a:r>
          </a:p>
          <a:p>
            <a:pPr lvl="1"/>
            <a:r>
              <a:rPr lang="en-US" dirty="0"/>
              <a:t>Usually described as main memory or RAM</a:t>
            </a:r>
          </a:p>
          <a:p>
            <a:pPr lvl="1"/>
            <a:r>
              <a:rPr lang="en-US" dirty="0"/>
              <a:t>Gone after reboot or shutdown</a:t>
            </a:r>
          </a:p>
          <a:p>
            <a:r>
              <a:rPr lang="en-US" dirty="0"/>
              <a:t>Secondary Storage</a:t>
            </a:r>
          </a:p>
          <a:p>
            <a:pPr lvl="1"/>
            <a:r>
              <a:rPr lang="en-US" dirty="0"/>
              <a:t>Stores data permanently</a:t>
            </a:r>
          </a:p>
          <a:p>
            <a:pPr lvl="1"/>
            <a:r>
              <a:rPr lang="en-US" dirty="0"/>
              <a:t>Usually described as the HD</a:t>
            </a:r>
          </a:p>
          <a:p>
            <a:pPr lvl="1"/>
            <a:r>
              <a:rPr lang="en-US" dirty="0"/>
              <a:t>Persist after reboot or shutdown</a:t>
            </a:r>
          </a:p>
          <a:p>
            <a:pPr lvl="1"/>
            <a:r>
              <a:rPr lang="en-US" dirty="0"/>
              <a:t>Archival Storage Devices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35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200E-1178-482A-86ED-91E6AD4FB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Read-Only Versus Read/Write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10D14-E00D-4DC7-BD76-7CCDACAD9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Read-only Devices</a:t>
            </a:r>
          </a:p>
          <a:p>
            <a:pPr lvl="1"/>
            <a:r>
              <a:rPr lang="en-US" dirty="0"/>
              <a:t>Can only read data from the storage medium</a:t>
            </a:r>
          </a:p>
          <a:p>
            <a:pPr lvl="1"/>
            <a:r>
              <a:rPr lang="en-US" dirty="0"/>
              <a:t>You cannot change the data on the medium or save new data</a:t>
            </a:r>
          </a:p>
          <a:p>
            <a:pPr lvl="2"/>
            <a:r>
              <a:rPr lang="en-US" dirty="0"/>
              <a:t>Example</a:t>
            </a:r>
          </a:p>
          <a:p>
            <a:pPr lvl="3"/>
            <a:r>
              <a:rPr lang="en-US" dirty="0"/>
              <a:t>CD</a:t>
            </a:r>
          </a:p>
        </p:txBody>
      </p:sp>
    </p:spTree>
    <p:extLst>
      <p:ext uri="{BB962C8B-B14F-4D97-AF65-F5344CB8AC3E}">
        <p14:creationId xmlns:p14="http://schemas.microsoft.com/office/powerpoint/2010/main" val="1250858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200E-1178-482A-86ED-91E6AD4FB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Read-Only Versus Read/Write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10D14-E00D-4DC7-BD76-7CCDACAD9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Read/Write</a:t>
            </a:r>
          </a:p>
          <a:p>
            <a:pPr lvl="1"/>
            <a:r>
              <a:rPr lang="en-US" dirty="0"/>
              <a:t>You can read the data and you can write additional data</a:t>
            </a:r>
          </a:p>
          <a:p>
            <a:pPr lvl="2"/>
            <a:r>
              <a:rPr lang="en-US" dirty="0"/>
              <a:t>Example</a:t>
            </a:r>
          </a:p>
          <a:p>
            <a:pPr lvl="3"/>
            <a:r>
              <a:rPr lang="en-US" dirty="0"/>
              <a:t>CD-RW</a:t>
            </a:r>
          </a:p>
          <a:p>
            <a:pPr lvl="3"/>
            <a:r>
              <a:rPr lang="en-US" dirty="0"/>
              <a:t>USB</a:t>
            </a:r>
          </a:p>
          <a:p>
            <a:pPr lvl="3"/>
            <a:r>
              <a:rPr lang="en-US" dirty="0"/>
              <a:t>HD</a:t>
            </a:r>
          </a:p>
          <a:p>
            <a:pPr lvl="3"/>
            <a:r>
              <a:rPr lang="en-US" dirty="0"/>
              <a:t>DVD-RAM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23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8757F-0CD4-4CDD-B388-AC123EA2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Security  (Possible Test Question)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3CD4-A58B-4B95-8EAB-F3913466C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Lets secure a file</a:t>
            </a:r>
          </a:p>
        </p:txBody>
      </p:sp>
    </p:spTree>
    <p:extLst>
      <p:ext uri="{BB962C8B-B14F-4D97-AF65-F5344CB8AC3E}">
        <p14:creationId xmlns:p14="http://schemas.microsoft.com/office/powerpoint/2010/main" val="1548039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08B1-5FDB-46A7-8A85-1FB1848A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Sequential versus random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AF9F5-36F9-4E6D-9E26-0EC8AEEBA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Sequential Storage</a:t>
            </a:r>
          </a:p>
          <a:p>
            <a:pPr lvl="1"/>
            <a:r>
              <a:rPr lang="en-US" dirty="0"/>
              <a:t>Tape Drive</a:t>
            </a:r>
          </a:p>
          <a:p>
            <a:pPr lvl="1"/>
            <a:r>
              <a:rPr lang="en-US" dirty="0"/>
              <a:t>Medium like a cassette tape</a:t>
            </a:r>
          </a:p>
          <a:p>
            <a:pPr lvl="1"/>
            <a:r>
              <a:rPr lang="en-US" dirty="0"/>
              <a:t>Allows data to be written to the tape</a:t>
            </a:r>
          </a:p>
          <a:p>
            <a:pPr lvl="1"/>
            <a:r>
              <a:rPr lang="en-US" dirty="0"/>
              <a:t>Used to backup full system backup at the end of business day</a:t>
            </a:r>
          </a:p>
          <a:p>
            <a:pPr lvl="1"/>
            <a:r>
              <a:rPr lang="en-US" dirty="0"/>
              <a:t>Pros</a:t>
            </a:r>
          </a:p>
          <a:p>
            <a:pPr lvl="2"/>
            <a:r>
              <a:rPr lang="en-US" dirty="0"/>
              <a:t>Cheaper and slower</a:t>
            </a:r>
          </a:p>
          <a:p>
            <a:pPr lvl="2"/>
            <a:r>
              <a:rPr lang="en-US" dirty="0"/>
              <a:t>Holds TB of uncompressed data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Takes several minutes to find data on that drive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826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08B1-5FDB-46A7-8A85-1FB1848A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Sequential versus random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AF9F5-36F9-4E6D-9E26-0EC8AEEBA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Access Storage Devices</a:t>
            </a:r>
          </a:p>
          <a:p>
            <a:pPr lvl="1"/>
            <a:r>
              <a:rPr lang="en-US" dirty="0"/>
              <a:t>HD	</a:t>
            </a:r>
          </a:p>
          <a:p>
            <a:pPr lvl="1"/>
            <a:r>
              <a:rPr lang="en-US" dirty="0"/>
              <a:t>Pro’s</a:t>
            </a:r>
          </a:p>
          <a:p>
            <a:pPr lvl="2"/>
            <a:r>
              <a:rPr lang="en-US" dirty="0"/>
              <a:t>Goes directly the desired data</a:t>
            </a:r>
          </a:p>
          <a:p>
            <a:pPr lvl="1"/>
            <a:r>
              <a:rPr lang="en-US" dirty="0"/>
              <a:t>Con’s</a:t>
            </a:r>
          </a:p>
          <a:p>
            <a:pPr lvl="2"/>
            <a:r>
              <a:rPr lang="en-US" dirty="0"/>
              <a:t>More Expensive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31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FDD2-22CA-4BBE-9ACB-613CFA85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magnetic versus optical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31EBD-6FBE-40FA-A154-A820D480E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Optical </a:t>
            </a:r>
          </a:p>
          <a:p>
            <a:pPr lvl="1"/>
            <a:r>
              <a:rPr lang="en-US" dirty="0"/>
              <a:t>Use laser beams to read the information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dirty="0"/>
              <a:t>CD</a:t>
            </a:r>
          </a:p>
          <a:p>
            <a:pPr lvl="2"/>
            <a:r>
              <a:rPr lang="en-US"/>
              <a:t>DVD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2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FDD2-22CA-4BBE-9ACB-613CFA85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magnetic versus optical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31EBD-6FBE-40FA-A154-A820D480E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Magnetic</a:t>
            </a:r>
          </a:p>
          <a:p>
            <a:pPr lvl="1"/>
            <a:r>
              <a:rPr lang="en-US" dirty="0"/>
              <a:t>Storage devices are specially treated disk or tapes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dirty="0"/>
              <a:t>HD</a:t>
            </a:r>
          </a:p>
          <a:p>
            <a:pPr lvl="2"/>
            <a:r>
              <a:rPr lang="en-US" dirty="0"/>
              <a:t>Tape Drives</a:t>
            </a:r>
          </a:p>
        </p:txBody>
      </p:sp>
    </p:spTree>
    <p:extLst>
      <p:ext uri="{BB962C8B-B14F-4D97-AF65-F5344CB8AC3E}">
        <p14:creationId xmlns:p14="http://schemas.microsoft.com/office/powerpoint/2010/main" val="3329390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FDD2-22CA-4BBE-9ACB-613CFA85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magnetic versus optical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31EBD-6FBE-40FA-A154-A820D480E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External Magnetic</a:t>
            </a:r>
          </a:p>
          <a:p>
            <a:pPr lvl="1"/>
            <a:r>
              <a:rPr lang="en-US" dirty="0"/>
              <a:t>Same Technology but connected via high speed cable</a:t>
            </a:r>
          </a:p>
          <a:p>
            <a:pPr lvl="1"/>
            <a:r>
              <a:rPr lang="en-US" dirty="0"/>
              <a:t>Can be used to backup files and or to backup computer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dirty="0"/>
              <a:t>External HD</a:t>
            </a:r>
          </a:p>
        </p:txBody>
      </p:sp>
    </p:spTree>
    <p:extLst>
      <p:ext uri="{BB962C8B-B14F-4D97-AF65-F5344CB8AC3E}">
        <p14:creationId xmlns:p14="http://schemas.microsoft.com/office/powerpoint/2010/main" val="1689467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FDD2-22CA-4BBE-9ACB-613CFA853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Categories of storage devices</a:t>
            </a:r>
            <a:br>
              <a:rPr lang="en-US" dirty="0"/>
            </a:br>
            <a:r>
              <a:rPr lang="en-US" dirty="0"/>
              <a:t>magnetic versus optical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31EBD-6FBE-40FA-A154-A820D480E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Magneto-Optical Drives (MO)</a:t>
            </a:r>
          </a:p>
          <a:p>
            <a:pPr lvl="1"/>
            <a:r>
              <a:rPr lang="en-US" dirty="0"/>
              <a:t>Magneto-optical drive uses removable disk that is inserted via a slot in the front of the computer</a:t>
            </a:r>
          </a:p>
          <a:p>
            <a:pPr lvl="1"/>
            <a:r>
              <a:rPr lang="en-US" dirty="0"/>
              <a:t>Stores several gigs of data</a:t>
            </a:r>
          </a:p>
        </p:txBody>
      </p:sp>
      <p:pic>
        <p:nvPicPr>
          <p:cNvPr id="4" name="Picture 3" descr="A close up of a device&#10;&#10;Description generated with high confidence">
            <a:extLst>
              <a:ext uri="{FF2B5EF4-FFF2-40B4-BE49-F238E27FC236}">
                <a16:creationId xmlns:a16="http://schemas.microsoft.com/office/drawing/2014/main" id="{1220633E-6530-4A1E-AB70-7B51CEDB4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341" y="2015734"/>
            <a:ext cx="4398582" cy="3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02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D68B-D8BF-4243-A576-B2D2CA9B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30ADD-BDA2-4B3C-961E-D7618A7D0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/>
              <a:t>Google</a:t>
            </a:r>
          </a:p>
          <a:p>
            <a:pPr fontAlgn="ctr"/>
            <a:r>
              <a:rPr lang="en-US" dirty="0"/>
              <a:t>Dropbox</a:t>
            </a:r>
          </a:p>
          <a:p>
            <a:pPr fontAlgn="ctr"/>
            <a:r>
              <a:rPr lang="en-US" dirty="0" err="1"/>
              <a:t>iCLOUD</a:t>
            </a:r>
            <a:endParaRPr lang="en-US" dirty="0"/>
          </a:p>
          <a:p>
            <a:pPr fontAlgn="ctr"/>
            <a:r>
              <a:rPr lang="en-US" dirty="0" err="1"/>
              <a:t>Onedrive</a:t>
            </a:r>
            <a:endParaRPr lang="en-US" dirty="0"/>
          </a:p>
          <a:p>
            <a:pPr fontAlgn="ctr"/>
            <a:r>
              <a:rPr lang="en-US" dirty="0"/>
              <a:t>BOX</a:t>
            </a:r>
          </a:p>
        </p:txBody>
      </p:sp>
    </p:spTree>
    <p:extLst>
      <p:ext uri="{BB962C8B-B14F-4D97-AF65-F5344CB8AC3E}">
        <p14:creationId xmlns:p14="http://schemas.microsoft.com/office/powerpoint/2010/main" val="3746968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98E6-7955-4E33-9BFA-C3FFEAFF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Capacities of common storage devices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254B65-98A6-46B0-B93B-AAEF503E94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975845"/>
              </p:ext>
            </p:extLst>
          </p:nvPr>
        </p:nvGraphicFramePr>
        <p:xfrm>
          <a:off x="1450975" y="2016125"/>
          <a:ext cx="9604376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2188">
                  <a:extLst>
                    <a:ext uri="{9D8B030D-6E8A-4147-A177-3AD203B41FA5}">
                      <a16:colId xmlns:a16="http://schemas.microsoft.com/office/drawing/2014/main" val="886741267"/>
                    </a:ext>
                  </a:extLst>
                </a:gridCol>
                <a:gridCol w="4802188">
                  <a:extLst>
                    <a:ext uri="{9D8B030D-6E8A-4147-A177-3AD203B41FA5}">
                      <a16:colId xmlns:a16="http://schemas.microsoft.com/office/drawing/2014/main" val="206031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0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Internal Hard 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 GB-1 TB and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0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External 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 GB – 8 TB and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6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MP3 Player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GB – 64 GB and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5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Smart Phones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 GB of flash 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33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Magneto-Optical 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 MB – several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7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Flash Memory 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GB – 256 GB and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9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CD-ROM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650 MB – 7 MB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3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8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Blue-ray 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443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93263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619</Words>
  <Application>Microsoft Office PowerPoint</Application>
  <PresentationFormat>Widescreen</PresentationFormat>
  <Paragraphs>167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Gallery</vt:lpstr>
      <vt:lpstr>Chapter 5</vt:lpstr>
      <vt:lpstr>Understanding Computer storage</vt:lpstr>
      <vt:lpstr>System startup</vt:lpstr>
      <vt:lpstr>Memory and Storage</vt:lpstr>
      <vt:lpstr>Memory and storage</vt:lpstr>
      <vt:lpstr>Storage versus memory</vt:lpstr>
      <vt:lpstr>Storage Media and storage devices</vt:lpstr>
      <vt:lpstr>Backups (possible test questions)</vt:lpstr>
      <vt:lpstr>Storage devices</vt:lpstr>
      <vt:lpstr>Classifying Storage Devices</vt:lpstr>
      <vt:lpstr>Categories of storage devices Read-Only Versus Read/Write </vt:lpstr>
      <vt:lpstr>Categories of storage devices Read-Only Versus Read/Write </vt:lpstr>
      <vt:lpstr>File Security  (Possible Test Question)</vt:lpstr>
      <vt:lpstr>Categories of storage devices Sequential versus random access</vt:lpstr>
      <vt:lpstr>Categories of storage devices Sequential versus random access</vt:lpstr>
      <vt:lpstr>Categories of storage devices magnetic versus optical storage</vt:lpstr>
      <vt:lpstr>Categories of storage devices magnetic versus optical storage</vt:lpstr>
      <vt:lpstr>Categories of storage devices magnetic versus optical storage</vt:lpstr>
      <vt:lpstr>Categories of storage devices magnetic versus optical storage</vt:lpstr>
      <vt:lpstr>Cloud storage</vt:lpstr>
      <vt:lpstr>Capacities of common storage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Jeff Downs</dc:creator>
  <cp:lastModifiedBy>Jeff Downs</cp:lastModifiedBy>
  <cp:revision>1</cp:revision>
  <dcterms:created xsi:type="dcterms:W3CDTF">2019-03-03T18:49:06Z</dcterms:created>
  <dcterms:modified xsi:type="dcterms:W3CDTF">2019-03-03T18:59:14Z</dcterms:modified>
</cp:coreProperties>
</file>