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2" r:id="rId20"/>
    <p:sldId id="276" r:id="rId21"/>
    <p:sldId id="273" r:id="rId22"/>
    <p:sldId id="277" r:id="rId23"/>
    <p:sldId id="279" r:id="rId24"/>
    <p:sldId id="278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F48FE6-A2E2-4F79-B74D-3D14835E70B2}" v="5994" dt="2019-03-02T15:23:55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7D774250-AC23-4CFA-B915-BACE788AC427}"/>
    <pc:docChg chg="undo custSel mod addSld delSld modSld">
      <pc:chgData name="" userId="ef058f613997ecea" providerId="LiveId" clId="{7D774250-AC23-4CFA-B915-BACE788AC427}" dt="2019-02-27T18:41:26.700" v="2916" actId="26606"/>
      <pc:docMkLst>
        <pc:docMk/>
      </pc:docMkLst>
      <pc:sldChg chg="modSp">
        <pc:chgData name="" userId="ef058f613997ecea" providerId="LiveId" clId="{7D774250-AC23-4CFA-B915-BACE788AC427}" dt="2019-02-27T14:28:59.854" v="26" actId="20577"/>
        <pc:sldMkLst>
          <pc:docMk/>
          <pc:sldMk cId="925621332" sldId="256"/>
        </pc:sldMkLst>
        <pc:spChg chg="mod">
          <ac:chgData name="" userId="ef058f613997ecea" providerId="LiveId" clId="{7D774250-AC23-4CFA-B915-BACE788AC427}" dt="2019-02-27T14:28:41.812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7D774250-AC23-4CFA-B915-BACE788AC427}" dt="2019-02-27T14:28:59.854" v="26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modSp">
        <pc:chgData name="" userId="ef058f613997ecea" providerId="LiveId" clId="{7D774250-AC23-4CFA-B915-BACE788AC427}" dt="2019-02-27T14:37:40.672" v="717" actId="20577"/>
        <pc:sldMkLst>
          <pc:docMk/>
          <pc:sldMk cId="1029890935" sldId="257"/>
        </pc:sldMkLst>
        <pc:spChg chg="mod">
          <ac:chgData name="" userId="ef058f613997ecea" providerId="LiveId" clId="{7D774250-AC23-4CFA-B915-BACE788AC427}" dt="2019-02-27T14:37:26.852" v="715" actId="20577"/>
          <ac:spMkLst>
            <pc:docMk/>
            <pc:sldMk cId="1029890935" sldId="257"/>
            <ac:spMk id="2" creationId="{C645C78F-B3FC-4A56-A4A2-DD9012F420D6}"/>
          </ac:spMkLst>
        </pc:spChg>
        <pc:spChg chg="mod">
          <ac:chgData name="" userId="ef058f613997ecea" providerId="LiveId" clId="{7D774250-AC23-4CFA-B915-BACE788AC427}" dt="2019-02-27T14:37:40.672" v="717" actId="20577"/>
          <ac:spMkLst>
            <pc:docMk/>
            <pc:sldMk cId="1029890935" sldId="257"/>
            <ac:spMk id="3" creationId="{F20DEFBF-43D4-45A5-8228-5C02BB6CE3C9}"/>
          </ac:spMkLst>
        </pc:spChg>
      </pc:sldChg>
    </pc:docChg>
  </pc:docChgLst>
  <pc:docChgLst>
    <pc:chgData userId="ef058f613997ecea" providerId="LiveId" clId="{AFF48FE6-A2E2-4F79-B74D-3D14835E70B2}"/>
    <pc:docChg chg="undo redo custSel mod addSld delSld modSld sldOrd">
      <pc:chgData name="" userId="ef058f613997ecea" providerId="LiveId" clId="{AFF48FE6-A2E2-4F79-B74D-3D14835E70B2}" dt="2019-03-02T15:23:55.284" v="5993"/>
      <pc:docMkLst>
        <pc:docMk/>
      </pc:docMkLst>
      <pc:sldChg chg="modSp">
        <pc:chgData name="" userId="ef058f613997ecea" providerId="LiveId" clId="{AFF48FE6-A2E2-4F79-B74D-3D14835E70B2}" dt="2019-03-02T13:08:23.909" v="52" actId="20577"/>
        <pc:sldMkLst>
          <pc:docMk/>
          <pc:sldMk cId="925621332" sldId="256"/>
        </pc:sldMkLst>
        <pc:spChg chg="mod">
          <ac:chgData name="" userId="ef058f613997ecea" providerId="LiveId" clId="{AFF48FE6-A2E2-4F79-B74D-3D14835E70B2}" dt="2019-03-02T13:07:00.779" v="17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AFF48FE6-A2E2-4F79-B74D-3D14835E70B2}" dt="2019-03-02T13:08:23.909" v="52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modSp ord">
        <pc:chgData name="" userId="ef058f613997ecea" providerId="LiveId" clId="{AFF48FE6-A2E2-4F79-B74D-3D14835E70B2}" dt="2019-03-02T14:43:56.140" v="4781"/>
        <pc:sldMkLst>
          <pc:docMk/>
          <pc:sldMk cId="1029890935" sldId="257"/>
        </pc:sldMkLst>
        <pc:spChg chg="mod">
          <ac:chgData name="" userId="ef058f613997ecea" providerId="LiveId" clId="{AFF48FE6-A2E2-4F79-B74D-3D14835E70B2}" dt="2019-03-02T13:08:55.153" v="65" actId="5793"/>
          <ac:spMkLst>
            <pc:docMk/>
            <pc:sldMk cId="1029890935" sldId="257"/>
            <ac:spMk id="2" creationId="{C645C78F-B3FC-4A56-A4A2-DD9012F420D6}"/>
          </ac:spMkLst>
        </pc:spChg>
        <pc:spChg chg="mod">
          <ac:chgData name="" userId="ef058f613997ecea" providerId="LiveId" clId="{AFF48FE6-A2E2-4F79-B74D-3D14835E70B2}" dt="2019-03-02T13:11:26.293" v="297" actId="20577"/>
          <ac:spMkLst>
            <pc:docMk/>
            <pc:sldMk cId="1029890935" sldId="257"/>
            <ac:spMk id="3" creationId="{F20DEFBF-43D4-45A5-8228-5C02BB6CE3C9}"/>
          </ac:spMkLst>
        </pc:spChg>
      </pc:sldChg>
      <pc:sldChg chg="del">
        <pc:chgData name="" userId="ef058f613997ecea" providerId="LiveId" clId="{AFF48FE6-A2E2-4F79-B74D-3D14835E70B2}" dt="2019-03-02T13:06:49.240" v="1" actId="2696"/>
        <pc:sldMkLst>
          <pc:docMk/>
          <pc:sldMk cId="390370604" sldId="258"/>
        </pc:sldMkLst>
      </pc:sldChg>
      <pc:sldChg chg="addSp modSp add">
        <pc:chgData name="" userId="ef058f613997ecea" providerId="LiveId" clId="{AFF48FE6-A2E2-4F79-B74D-3D14835E70B2}" dt="2019-03-02T13:19:47.617" v="795" actId="20577"/>
        <pc:sldMkLst>
          <pc:docMk/>
          <pc:sldMk cId="1405089961" sldId="258"/>
        </pc:sldMkLst>
        <pc:spChg chg="mod">
          <ac:chgData name="" userId="ef058f613997ecea" providerId="LiveId" clId="{AFF48FE6-A2E2-4F79-B74D-3D14835E70B2}" dt="2019-03-02T13:11:53.277" v="327" actId="20577"/>
          <ac:spMkLst>
            <pc:docMk/>
            <pc:sldMk cId="1405089961" sldId="258"/>
            <ac:spMk id="2" creationId="{84670AAB-639F-47E9-BCE9-5D1D4B5CADDE}"/>
          </ac:spMkLst>
        </pc:spChg>
        <pc:spChg chg="mod">
          <ac:chgData name="" userId="ef058f613997ecea" providerId="LiveId" clId="{AFF48FE6-A2E2-4F79-B74D-3D14835E70B2}" dt="2019-03-02T13:19:47.617" v="795" actId="20577"/>
          <ac:spMkLst>
            <pc:docMk/>
            <pc:sldMk cId="1405089961" sldId="258"/>
            <ac:spMk id="3" creationId="{B3F027A4-21FB-40AB-89B1-A23568C883F8}"/>
          </ac:spMkLst>
        </pc:spChg>
        <pc:picChg chg="add mod">
          <ac:chgData name="" userId="ef058f613997ecea" providerId="LiveId" clId="{AFF48FE6-A2E2-4F79-B74D-3D14835E70B2}" dt="2019-03-02T13:18:53.504" v="713" actId="14100"/>
          <ac:picMkLst>
            <pc:docMk/>
            <pc:sldMk cId="1405089961" sldId="258"/>
            <ac:picMk id="4" creationId="{0C998E4E-356C-4ABC-A11E-8D2DBA8BA2FB}"/>
          </ac:picMkLst>
        </pc:picChg>
      </pc:sldChg>
      <pc:sldChg chg="del">
        <pc:chgData name="" userId="ef058f613997ecea" providerId="LiveId" clId="{AFF48FE6-A2E2-4F79-B74D-3D14835E70B2}" dt="2019-03-02T13:06:49.727" v="2" actId="2696"/>
        <pc:sldMkLst>
          <pc:docMk/>
          <pc:sldMk cId="289704908" sldId="259"/>
        </pc:sldMkLst>
      </pc:sldChg>
      <pc:sldChg chg="addSp delSp modSp add mod setBg">
        <pc:chgData name="" userId="ef058f613997ecea" providerId="LiveId" clId="{AFF48FE6-A2E2-4F79-B74D-3D14835E70B2}" dt="2019-03-02T13:26:50.709" v="1074" actId="5793"/>
        <pc:sldMkLst>
          <pc:docMk/>
          <pc:sldMk cId="1871879306" sldId="259"/>
        </pc:sldMkLst>
        <pc:spChg chg="mod">
          <ac:chgData name="" userId="ef058f613997ecea" providerId="LiveId" clId="{AFF48FE6-A2E2-4F79-B74D-3D14835E70B2}" dt="2019-03-02T13:26:33.653" v="1070" actId="26606"/>
          <ac:spMkLst>
            <pc:docMk/>
            <pc:sldMk cId="1871879306" sldId="259"/>
            <ac:spMk id="2" creationId="{F3336C70-14C1-452C-8046-B3665FDF178E}"/>
          </ac:spMkLst>
        </pc:spChg>
        <pc:spChg chg="mod">
          <ac:chgData name="" userId="ef058f613997ecea" providerId="LiveId" clId="{AFF48FE6-A2E2-4F79-B74D-3D14835E70B2}" dt="2019-03-02T13:26:50.709" v="1074" actId="5793"/>
          <ac:spMkLst>
            <pc:docMk/>
            <pc:sldMk cId="1871879306" sldId="259"/>
            <ac:spMk id="3" creationId="{58ECE38E-3A32-44B5-92AB-9912A55E80C1}"/>
          </ac:spMkLst>
        </pc:spChg>
        <pc:spChg chg="add">
          <ac:chgData name="" userId="ef058f613997ecea" providerId="LiveId" clId="{AFF48FE6-A2E2-4F79-B74D-3D14835E70B2}" dt="2019-03-02T13:26:33.653" v="1070" actId="26606"/>
          <ac:spMkLst>
            <pc:docMk/>
            <pc:sldMk cId="1871879306" sldId="259"/>
            <ac:spMk id="10" creationId="{35C3D674-3D59-4E93-80CA-0C0A9095E816}"/>
          </ac:spMkLst>
        </pc:spChg>
        <pc:spChg chg="add">
          <ac:chgData name="" userId="ef058f613997ecea" providerId="LiveId" clId="{AFF48FE6-A2E2-4F79-B74D-3D14835E70B2}" dt="2019-03-02T13:26:33.653" v="1070" actId="26606"/>
          <ac:spMkLst>
            <pc:docMk/>
            <pc:sldMk cId="1871879306" sldId="259"/>
            <ac:spMk id="14" creationId="{EF2A81E1-BCBE-426B-8C09-33274E69409D}"/>
          </ac:spMkLst>
        </pc:spChg>
        <pc:picChg chg="add del mod">
          <ac:chgData name="" userId="ef058f613997ecea" providerId="LiveId" clId="{AFF48FE6-A2E2-4F79-B74D-3D14835E70B2}" dt="2019-03-02T13:26:09.237" v="1067" actId="478"/>
          <ac:picMkLst>
            <pc:docMk/>
            <pc:sldMk cId="1871879306" sldId="259"/>
            <ac:picMk id="4" creationId="{539DC932-13D3-429E-BD94-8BAC67D420DE}"/>
          </ac:picMkLst>
        </pc:picChg>
        <pc:picChg chg="add mod">
          <ac:chgData name="" userId="ef058f613997ecea" providerId="LiveId" clId="{AFF48FE6-A2E2-4F79-B74D-3D14835E70B2}" dt="2019-03-02T13:26:33.653" v="1070" actId="26606"/>
          <ac:picMkLst>
            <pc:docMk/>
            <pc:sldMk cId="1871879306" sldId="259"/>
            <ac:picMk id="5" creationId="{4F9CC6DF-81A1-434D-8E25-69CE49DED022}"/>
          </ac:picMkLst>
        </pc:picChg>
        <pc:picChg chg="add">
          <ac:chgData name="" userId="ef058f613997ecea" providerId="LiveId" clId="{AFF48FE6-A2E2-4F79-B74D-3D14835E70B2}" dt="2019-03-02T13:26:33.653" v="1070" actId="26606"/>
          <ac:picMkLst>
            <pc:docMk/>
            <pc:sldMk cId="1871879306" sldId="259"/>
            <ac:picMk id="16" creationId="{39D1DDD4-5BB3-45BA-B9B3-06B62299AD79}"/>
          </ac:picMkLst>
        </pc:picChg>
        <pc:cxnChg chg="add">
          <ac:chgData name="" userId="ef058f613997ecea" providerId="LiveId" clId="{AFF48FE6-A2E2-4F79-B74D-3D14835E70B2}" dt="2019-03-02T13:26:33.653" v="1070" actId="26606"/>
          <ac:cxnSpMkLst>
            <pc:docMk/>
            <pc:sldMk cId="1871879306" sldId="259"/>
            <ac:cxnSpMk id="12" creationId="{C884B8F8-FDC9-498B-9960-5D7260AFCB03}"/>
          </ac:cxnSpMkLst>
        </pc:cxnChg>
        <pc:cxnChg chg="add">
          <ac:chgData name="" userId="ef058f613997ecea" providerId="LiveId" clId="{AFF48FE6-A2E2-4F79-B74D-3D14835E70B2}" dt="2019-03-02T13:26:33.653" v="1070" actId="26606"/>
          <ac:cxnSpMkLst>
            <pc:docMk/>
            <pc:sldMk cId="1871879306" sldId="259"/>
            <ac:cxnSpMk id="18" creationId="{A24DAE64-2302-42EA-8239-F2F0775CA5AD}"/>
          </ac:cxnSpMkLst>
        </pc:cxnChg>
      </pc:sldChg>
      <pc:sldChg chg="del">
        <pc:chgData name="" userId="ef058f613997ecea" providerId="LiveId" clId="{AFF48FE6-A2E2-4F79-B74D-3D14835E70B2}" dt="2019-03-02T13:06:48.652" v="0" actId="2696"/>
        <pc:sldMkLst>
          <pc:docMk/>
          <pc:sldMk cId="3121977671" sldId="260"/>
        </pc:sldMkLst>
      </pc:sldChg>
      <pc:sldChg chg="modSp add">
        <pc:chgData name="" userId="ef058f613997ecea" providerId="LiveId" clId="{AFF48FE6-A2E2-4F79-B74D-3D14835E70B2}" dt="2019-03-02T13:29:03.686" v="1264" actId="20577"/>
        <pc:sldMkLst>
          <pc:docMk/>
          <pc:sldMk cId="3513489412" sldId="260"/>
        </pc:sldMkLst>
        <pc:spChg chg="mod">
          <ac:chgData name="" userId="ef058f613997ecea" providerId="LiveId" clId="{AFF48FE6-A2E2-4F79-B74D-3D14835E70B2}" dt="2019-03-02T13:29:03.686" v="1264" actId="20577"/>
          <ac:spMkLst>
            <pc:docMk/>
            <pc:sldMk cId="3513489412" sldId="260"/>
            <ac:spMk id="3" creationId="{58ECE38E-3A32-44B5-92AB-9912A55E80C1}"/>
          </ac:spMkLst>
        </pc:spChg>
      </pc:sldChg>
      <pc:sldChg chg="del">
        <pc:chgData name="" userId="ef058f613997ecea" providerId="LiveId" clId="{AFF48FE6-A2E2-4F79-B74D-3D14835E70B2}" dt="2019-03-02T13:06:50.243" v="3" actId="2696"/>
        <pc:sldMkLst>
          <pc:docMk/>
          <pc:sldMk cId="1675527421" sldId="261"/>
        </pc:sldMkLst>
      </pc:sldChg>
      <pc:sldChg chg="addSp modSp add">
        <pc:chgData name="" userId="ef058f613997ecea" providerId="LiveId" clId="{AFF48FE6-A2E2-4F79-B74D-3D14835E70B2}" dt="2019-03-02T13:34:50.287" v="1829" actId="1076"/>
        <pc:sldMkLst>
          <pc:docMk/>
          <pc:sldMk cId="3608099182" sldId="261"/>
        </pc:sldMkLst>
        <pc:spChg chg="mod">
          <ac:chgData name="" userId="ef058f613997ecea" providerId="LiveId" clId="{AFF48FE6-A2E2-4F79-B74D-3D14835E70B2}" dt="2019-03-02T13:29:14.633" v="1266"/>
          <ac:spMkLst>
            <pc:docMk/>
            <pc:sldMk cId="3608099182" sldId="261"/>
            <ac:spMk id="2" creationId="{DB7DEF49-4E3D-4DBB-8E04-CA420FFD41C9}"/>
          </ac:spMkLst>
        </pc:spChg>
        <pc:spChg chg="mod">
          <ac:chgData name="" userId="ef058f613997ecea" providerId="LiveId" clId="{AFF48FE6-A2E2-4F79-B74D-3D14835E70B2}" dt="2019-03-02T13:33:36.734" v="1823" actId="20577"/>
          <ac:spMkLst>
            <pc:docMk/>
            <pc:sldMk cId="3608099182" sldId="261"/>
            <ac:spMk id="3" creationId="{77CFD0AD-A996-4D95-BDF2-3BCD52A22DB6}"/>
          </ac:spMkLst>
        </pc:spChg>
        <pc:picChg chg="add mod">
          <ac:chgData name="" userId="ef058f613997ecea" providerId="LiveId" clId="{AFF48FE6-A2E2-4F79-B74D-3D14835E70B2}" dt="2019-03-02T13:34:50.287" v="1829" actId="1076"/>
          <ac:picMkLst>
            <pc:docMk/>
            <pc:sldMk cId="3608099182" sldId="261"/>
            <ac:picMk id="4" creationId="{4755845A-F6C9-4A3A-BB05-2FB48C094731}"/>
          </ac:picMkLst>
        </pc:picChg>
        <pc:picChg chg="add mod">
          <ac:chgData name="" userId="ef058f613997ecea" providerId="LiveId" clId="{AFF48FE6-A2E2-4F79-B74D-3D14835E70B2}" dt="2019-03-02T13:34:15.266" v="1826" actId="1076"/>
          <ac:picMkLst>
            <pc:docMk/>
            <pc:sldMk cId="3608099182" sldId="261"/>
            <ac:picMk id="5" creationId="{5731746F-850B-47AA-9611-926E53EA4F30}"/>
          </ac:picMkLst>
        </pc:picChg>
        <pc:picChg chg="add mod">
          <ac:chgData name="" userId="ef058f613997ecea" providerId="LiveId" clId="{AFF48FE6-A2E2-4F79-B74D-3D14835E70B2}" dt="2019-03-02T13:34:40.338" v="1828" actId="1076"/>
          <ac:picMkLst>
            <pc:docMk/>
            <pc:sldMk cId="3608099182" sldId="261"/>
            <ac:picMk id="6" creationId="{5176F44C-2FC2-49D7-85CB-1C8F6E69E0C9}"/>
          </ac:picMkLst>
        </pc:picChg>
      </pc:sldChg>
      <pc:sldChg chg="del">
        <pc:chgData name="" userId="ef058f613997ecea" providerId="LiveId" clId="{AFF48FE6-A2E2-4F79-B74D-3D14835E70B2}" dt="2019-03-02T13:06:50.663" v="4" actId="2696"/>
        <pc:sldMkLst>
          <pc:docMk/>
          <pc:sldMk cId="2912436969" sldId="262"/>
        </pc:sldMkLst>
      </pc:sldChg>
      <pc:sldChg chg="modSp add modAnim">
        <pc:chgData name="" userId="ef058f613997ecea" providerId="LiveId" clId="{AFF48FE6-A2E2-4F79-B74D-3D14835E70B2}" dt="2019-03-02T15:17:18.072" v="5951"/>
        <pc:sldMkLst>
          <pc:docMk/>
          <pc:sldMk cId="2978604600" sldId="262"/>
        </pc:sldMkLst>
        <pc:spChg chg="mod">
          <ac:chgData name="" userId="ef058f613997ecea" providerId="LiveId" clId="{AFF48FE6-A2E2-4F79-B74D-3D14835E70B2}" dt="2019-03-02T13:45:28.466" v="2133" actId="20577"/>
          <ac:spMkLst>
            <pc:docMk/>
            <pc:sldMk cId="2978604600" sldId="262"/>
            <ac:spMk id="2" creationId="{C3DE8D5D-97FA-4682-BAA8-247003E40F76}"/>
          </ac:spMkLst>
        </pc:spChg>
        <pc:spChg chg="mod">
          <ac:chgData name="" userId="ef058f613997ecea" providerId="LiveId" clId="{AFF48FE6-A2E2-4F79-B74D-3D14835E70B2}" dt="2019-03-02T14:34:57.681" v="4661" actId="20577"/>
          <ac:spMkLst>
            <pc:docMk/>
            <pc:sldMk cId="2978604600" sldId="262"/>
            <ac:spMk id="3" creationId="{000C5C16-6C5C-48C1-82C6-7AF4D8D61202}"/>
          </ac:spMkLst>
        </pc:spChg>
      </pc:sldChg>
      <pc:sldChg chg="del">
        <pc:chgData name="" userId="ef058f613997ecea" providerId="LiveId" clId="{AFF48FE6-A2E2-4F79-B74D-3D14835E70B2}" dt="2019-03-02T13:06:51.135" v="5" actId="2696"/>
        <pc:sldMkLst>
          <pc:docMk/>
          <pc:sldMk cId="887284069" sldId="263"/>
        </pc:sldMkLst>
      </pc:sldChg>
      <pc:sldChg chg="modSp add">
        <pc:chgData name="" userId="ef058f613997ecea" providerId="LiveId" clId="{AFF48FE6-A2E2-4F79-B74D-3D14835E70B2}" dt="2019-03-02T13:58:38.421" v="2604" actId="5793"/>
        <pc:sldMkLst>
          <pc:docMk/>
          <pc:sldMk cId="1622007495" sldId="263"/>
        </pc:sldMkLst>
        <pc:spChg chg="mod">
          <ac:chgData name="" userId="ef058f613997ecea" providerId="LiveId" clId="{AFF48FE6-A2E2-4F79-B74D-3D14835E70B2}" dt="2019-03-02T13:46:16.556" v="2162" actId="313"/>
          <ac:spMkLst>
            <pc:docMk/>
            <pc:sldMk cId="1622007495" sldId="263"/>
            <ac:spMk id="2" creationId="{7EA3C759-4CDE-4C55-A600-83B13CFBB872}"/>
          </ac:spMkLst>
        </pc:spChg>
        <pc:spChg chg="mod">
          <ac:chgData name="" userId="ef058f613997ecea" providerId="LiveId" clId="{AFF48FE6-A2E2-4F79-B74D-3D14835E70B2}" dt="2019-03-02T13:58:38.421" v="2604" actId="5793"/>
          <ac:spMkLst>
            <pc:docMk/>
            <pc:sldMk cId="1622007495" sldId="263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1.607" v="6" actId="2696"/>
        <pc:sldMkLst>
          <pc:docMk/>
          <pc:sldMk cId="2692730992" sldId="264"/>
        </pc:sldMkLst>
      </pc:sldChg>
      <pc:sldChg chg="modSp add">
        <pc:chgData name="" userId="ef058f613997ecea" providerId="LiveId" clId="{AFF48FE6-A2E2-4F79-B74D-3D14835E70B2}" dt="2019-03-02T14:00:51.429" v="2728" actId="20577"/>
        <pc:sldMkLst>
          <pc:docMk/>
          <pc:sldMk cId="3534189293" sldId="264"/>
        </pc:sldMkLst>
        <pc:spChg chg="mod">
          <ac:chgData name="" userId="ef058f613997ecea" providerId="LiveId" clId="{AFF48FE6-A2E2-4F79-B74D-3D14835E70B2}" dt="2019-03-02T14:00:51.429" v="2728" actId="20577"/>
          <ac:spMkLst>
            <pc:docMk/>
            <pc:sldMk cId="3534189293" sldId="264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1.984" v="7" actId="2696"/>
        <pc:sldMkLst>
          <pc:docMk/>
          <pc:sldMk cId="615176233" sldId="265"/>
        </pc:sldMkLst>
      </pc:sldChg>
      <pc:sldChg chg="modSp add">
        <pc:chgData name="" userId="ef058f613997ecea" providerId="LiveId" clId="{AFF48FE6-A2E2-4F79-B74D-3D14835E70B2}" dt="2019-03-02T14:08:02.029" v="3086" actId="313"/>
        <pc:sldMkLst>
          <pc:docMk/>
          <pc:sldMk cId="627920861" sldId="265"/>
        </pc:sldMkLst>
        <pc:spChg chg="mod">
          <ac:chgData name="" userId="ef058f613997ecea" providerId="LiveId" clId="{AFF48FE6-A2E2-4F79-B74D-3D14835E70B2}" dt="2019-03-02T14:08:02.029" v="3086" actId="313"/>
          <ac:spMkLst>
            <pc:docMk/>
            <pc:sldMk cId="627920861" sldId="265"/>
            <ac:spMk id="3" creationId="{1D48AA00-FE93-4B66-BCDC-0144D74E4AD2}"/>
          </ac:spMkLst>
        </pc:spChg>
      </pc:sldChg>
      <pc:sldChg chg="add del">
        <pc:chgData name="" userId="ef058f613997ecea" providerId="LiveId" clId="{AFF48FE6-A2E2-4F79-B74D-3D14835E70B2}" dt="2019-03-02T14:01:14.205" v="2730"/>
        <pc:sldMkLst>
          <pc:docMk/>
          <pc:sldMk cId="2250950305" sldId="265"/>
        </pc:sldMkLst>
      </pc:sldChg>
      <pc:sldChg chg="add del">
        <pc:chgData name="" userId="ef058f613997ecea" providerId="LiveId" clId="{AFF48FE6-A2E2-4F79-B74D-3D14835E70B2}" dt="2019-03-02T14:07:34.245" v="3085"/>
        <pc:sldMkLst>
          <pc:docMk/>
          <pc:sldMk cId="2770158102" sldId="266"/>
        </pc:sldMkLst>
      </pc:sldChg>
      <pc:sldChg chg="del">
        <pc:chgData name="" userId="ef058f613997ecea" providerId="LiveId" clId="{AFF48FE6-A2E2-4F79-B74D-3D14835E70B2}" dt="2019-03-02T13:06:52.407" v="8" actId="2696"/>
        <pc:sldMkLst>
          <pc:docMk/>
          <pc:sldMk cId="3008298329" sldId="266"/>
        </pc:sldMkLst>
      </pc:sldChg>
      <pc:sldChg chg="modSp add">
        <pc:chgData name="" userId="ef058f613997ecea" providerId="LiveId" clId="{AFF48FE6-A2E2-4F79-B74D-3D14835E70B2}" dt="2019-03-02T14:11:43.919" v="3455" actId="20577"/>
        <pc:sldMkLst>
          <pc:docMk/>
          <pc:sldMk cId="3957343348" sldId="266"/>
        </pc:sldMkLst>
        <pc:spChg chg="mod">
          <ac:chgData name="" userId="ef058f613997ecea" providerId="LiveId" clId="{AFF48FE6-A2E2-4F79-B74D-3D14835E70B2}" dt="2019-03-02T14:11:43.919" v="3455" actId="20577"/>
          <ac:spMkLst>
            <pc:docMk/>
            <pc:sldMk cId="3957343348" sldId="266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2.829" v="9" actId="2696"/>
        <pc:sldMkLst>
          <pc:docMk/>
          <pc:sldMk cId="2996546520" sldId="267"/>
        </pc:sldMkLst>
      </pc:sldChg>
      <pc:sldChg chg="modSp add">
        <pc:chgData name="" userId="ef058f613997ecea" providerId="LiveId" clId="{AFF48FE6-A2E2-4F79-B74D-3D14835E70B2}" dt="2019-03-02T14:23:00.020" v="3752" actId="20577"/>
        <pc:sldMkLst>
          <pc:docMk/>
          <pc:sldMk cId="3951014536" sldId="267"/>
        </pc:sldMkLst>
        <pc:spChg chg="mod">
          <ac:chgData name="" userId="ef058f613997ecea" providerId="LiveId" clId="{AFF48FE6-A2E2-4F79-B74D-3D14835E70B2}" dt="2019-03-02T14:23:00.020" v="3752" actId="20577"/>
          <ac:spMkLst>
            <pc:docMk/>
            <pc:sldMk cId="3951014536" sldId="267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3.278" v="10" actId="2696"/>
        <pc:sldMkLst>
          <pc:docMk/>
          <pc:sldMk cId="1001575003" sldId="268"/>
        </pc:sldMkLst>
      </pc:sldChg>
      <pc:sldChg chg="addSp modSp add">
        <pc:chgData name="" userId="ef058f613997ecea" providerId="LiveId" clId="{AFF48FE6-A2E2-4F79-B74D-3D14835E70B2}" dt="2019-03-02T14:28:12.853" v="3966" actId="1076"/>
        <pc:sldMkLst>
          <pc:docMk/>
          <pc:sldMk cId="4021981505" sldId="268"/>
        </pc:sldMkLst>
        <pc:spChg chg="mod">
          <ac:chgData name="" userId="ef058f613997ecea" providerId="LiveId" clId="{AFF48FE6-A2E2-4F79-B74D-3D14835E70B2}" dt="2019-03-02T14:27:41.454" v="3955" actId="20577"/>
          <ac:spMkLst>
            <pc:docMk/>
            <pc:sldMk cId="4021981505" sldId="268"/>
            <ac:spMk id="3" creationId="{1D48AA00-FE93-4B66-BCDC-0144D74E4AD2}"/>
          </ac:spMkLst>
        </pc:spChg>
        <pc:picChg chg="add mod">
          <ac:chgData name="" userId="ef058f613997ecea" providerId="LiveId" clId="{AFF48FE6-A2E2-4F79-B74D-3D14835E70B2}" dt="2019-03-02T14:28:12.853" v="3966" actId="1076"/>
          <ac:picMkLst>
            <pc:docMk/>
            <pc:sldMk cId="4021981505" sldId="268"/>
            <ac:picMk id="4" creationId="{EA2DB7B2-51A8-4F95-B05A-051D1EA3C26D}"/>
          </ac:picMkLst>
        </pc:picChg>
      </pc:sldChg>
      <pc:sldChg chg="del">
        <pc:chgData name="" userId="ef058f613997ecea" providerId="LiveId" clId="{AFF48FE6-A2E2-4F79-B74D-3D14835E70B2}" dt="2019-03-02T13:06:53.679" v="11" actId="2696"/>
        <pc:sldMkLst>
          <pc:docMk/>
          <pc:sldMk cId="563240798" sldId="269"/>
        </pc:sldMkLst>
      </pc:sldChg>
      <pc:sldChg chg="delSp modSp add">
        <pc:chgData name="" userId="ef058f613997ecea" providerId="LiveId" clId="{AFF48FE6-A2E2-4F79-B74D-3D14835E70B2}" dt="2019-03-02T14:32:05.920" v="4573" actId="20577"/>
        <pc:sldMkLst>
          <pc:docMk/>
          <pc:sldMk cId="3104702288" sldId="269"/>
        </pc:sldMkLst>
        <pc:spChg chg="mod">
          <ac:chgData name="" userId="ef058f613997ecea" providerId="LiveId" clId="{AFF48FE6-A2E2-4F79-B74D-3D14835E70B2}" dt="2019-03-02T14:32:05.920" v="4573" actId="20577"/>
          <ac:spMkLst>
            <pc:docMk/>
            <pc:sldMk cId="3104702288" sldId="269"/>
            <ac:spMk id="3" creationId="{1D48AA00-FE93-4B66-BCDC-0144D74E4AD2}"/>
          </ac:spMkLst>
        </pc:spChg>
        <pc:picChg chg="del">
          <ac:chgData name="" userId="ef058f613997ecea" providerId="LiveId" clId="{AFF48FE6-A2E2-4F79-B74D-3D14835E70B2}" dt="2019-03-02T14:28:10.261" v="3965" actId="478"/>
          <ac:picMkLst>
            <pc:docMk/>
            <pc:sldMk cId="3104702288" sldId="269"/>
            <ac:picMk id="4" creationId="{EA2DB7B2-51A8-4F95-B05A-051D1EA3C26D}"/>
          </ac:picMkLst>
        </pc:picChg>
      </pc:sldChg>
      <pc:sldChg chg="modSp add">
        <pc:chgData name="" userId="ef058f613997ecea" providerId="LiveId" clId="{AFF48FE6-A2E2-4F79-B74D-3D14835E70B2}" dt="2019-03-02T14:33:52.723" v="4660" actId="313"/>
        <pc:sldMkLst>
          <pc:docMk/>
          <pc:sldMk cId="530991425" sldId="270"/>
        </pc:sldMkLst>
        <pc:spChg chg="mod">
          <ac:chgData name="" userId="ef058f613997ecea" providerId="LiveId" clId="{AFF48FE6-A2E2-4F79-B74D-3D14835E70B2}" dt="2019-03-02T14:33:52.723" v="4660" actId="313"/>
          <ac:spMkLst>
            <pc:docMk/>
            <pc:sldMk cId="530991425" sldId="270"/>
            <ac:spMk id="2" creationId="{E3830063-6FE7-4DE2-A58D-B6B80B51AA20}"/>
          </ac:spMkLst>
        </pc:spChg>
        <pc:spChg chg="mod">
          <ac:chgData name="" userId="ef058f613997ecea" providerId="LiveId" clId="{AFF48FE6-A2E2-4F79-B74D-3D14835E70B2}" dt="2019-03-02T14:33:41.040" v="4659" actId="20577"/>
          <ac:spMkLst>
            <pc:docMk/>
            <pc:sldMk cId="530991425" sldId="270"/>
            <ac:spMk id="3" creationId="{6A261052-6C1F-4387-8366-580EF35B119A}"/>
          </ac:spMkLst>
        </pc:spChg>
      </pc:sldChg>
      <pc:sldChg chg="del">
        <pc:chgData name="" userId="ef058f613997ecea" providerId="LiveId" clId="{AFF48FE6-A2E2-4F79-B74D-3D14835E70B2}" dt="2019-03-02T13:06:54.065" v="12" actId="2696"/>
        <pc:sldMkLst>
          <pc:docMk/>
          <pc:sldMk cId="2590869053" sldId="270"/>
        </pc:sldMkLst>
      </pc:sldChg>
      <pc:sldChg chg="del">
        <pc:chgData name="" userId="ef058f613997ecea" providerId="LiveId" clId="{AFF48FE6-A2E2-4F79-B74D-3D14835E70B2}" dt="2019-03-02T13:06:54.500" v="13" actId="2696"/>
        <pc:sldMkLst>
          <pc:docMk/>
          <pc:sldMk cId="725867821" sldId="271"/>
        </pc:sldMkLst>
      </pc:sldChg>
      <pc:sldChg chg="modSp add modAnim">
        <pc:chgData name="" userId="ef058f613997ecea" providerId="LiveId" clId="{AFF48FE6-A2E2-4F79-B74D-3D14835E70B2}" dt="2019-03-02T15:20:34.620" v="5981"/>
        <pc:sldMkLst>
          <pc:docMk/>
          <pc:sldMk cId="1515037535" sldId="271"/>
        </pc:sldMkLst>
        <pc:spChg chg="mod">
          <ac:chgData name="" userId="ef058f613997ecea" providerId="LiveId" clId="{AFF48FE6-A2E2-4F79-B74D-3D14835E70B2}" dt="2019-03-02T15:18:34.950" v="5978" actId="12"/>
          <ac:spMkLst>
            <pc:docMk/>
            <pc:sldMk cId="1515037535" sldId="271"/>
            <ac:spMk id="3" creationId="{6A261052-6C1F-4387-8366-580EF35B119A}"/>
          </ac:spMkLst>
        </pc:spChg>
      </pc:sldChg>
      <pc:sldChg chg="modSp add modAnim">
        <pc:chgData name="" userId="ef058f613997ecea" providerId="LiveId" clId="{AFF48FE6-A2E2-4F79-B74D-3D14835E70B2}" dt="2019-03-02T15:21:15.424" v="5983"/>
        <pc:sldMkLst>
          <pc:docMk/>
          <pc:sldMk cId="910745595" sldId="272"/>
        </pc:sldMkLst>
        <pc:spChg chg="mod">
          <ac:chgData name="" userId="ef058f613997ecea" providerId="LiveId" clId="{AFF48FE6-A2E2-4F79-B74D-3D14835E70B2}" dt="2019-03-02T14:39:27.028" v="4714"/>
          <ac:spMkLst>
            <pc:docMk/>
            <pc:sldMk cId="910745595" sldId="272"/>
            <ac:spMk id="2" creationId="{101B46CD-6681-48F7-8159-C421F4F08B1D}"/>
          </ac:spMkLst>
        </pc:spChg>
        <pc:spChg chg="mod">
          <ac:chgData name="" userId="ef058f613997ecea" providerId="LiveId" clId="{AFF48FE6-A2E2-4F79-B74D-3D14835E70B2}" dt="2019-03-02T14:52:41.807" v="5266" actId="20577"/>
          <ac:spMkLst>
            <pc:docMk/>
            <pc:sldMk cId="910745595" sldId="272"/>
            <ac:spMk id="3" creationId="{FF98680B-68C3-4B80-ADD1-95027969F787}"/>
          </ac:spMkLst>
        </pc:spChg>
      </pc:sldChg>
      <pc:sldChg chg="del">
        <pc:chgData name="" userId="ef058f613997ecea" providerId="LiveId" clId="{AFF48FE6-A2E2-4F79-B74D-3D14835E70B2}" dt="2019-03-02T13:06:54.941" v="14" actId="2696"/>
        <pc:sldMkLst>
          <pc:docMk/>
          <pc:sldMk cId="2391258489" sldId="272"/>
        </pc:sldMkLst>
      </pc:sldChg>
      <pc:sldChg chg="del">
        <pc:chgData name="" userId="ef058f613997ecea" providerId="LiveId" clId="{AFF48FE6-A2E2-4F79-B74D-3D14835E70B2}" dt="2019-03-02T13:06:55.463" v="15" actId="2696"/>
        <pc:sldMkLst>
          <pc:docMk/>
          <pc:sldMk cId="2139162691" sldId="273"/>
        </pc:sldMkLst>
      </pc:sldChg>
      <pc:sldChg chg="modSp add modAnim">
        <pc:chgData name="" userId="ef058f613997ecea" providerId="LiveId" clId="{AFF48FE6-A2E2-4F79-B74D-3D14835E70B2}" dt="2019-03-02T15:22:38.272" v="5988"/>
        <pc:sldMkLst>
          <pc:docMk/>
          <pc:sldMk cId="2857515187" sldId="273"/>
        </pc:sldMkLst>
        <pc:spChg chg="mod">
          <ac:chgData name="" userId="ef058f613997ecea" providerId="LiveId" clId="{AFF48FE6-A2E2-4F79-B74D-3D14835E70B2}" dt="2019-03-02T14:41:08.210" v="4759"/>
          <ac:spMkLst>
            <pc:docMk/>
            <pc:sldMk cId="2857515187" sldId="273"/>
            <ac:spMk id="2" creationId="{243E9BE9-E010-4E18-B4E8-1658B4965886}"/>
          </ac:spMkLst>
        </pc:spChg>
        <pc:spChg chg="mod">
          <ac:chgData name="" userId="ef058f613997ecea" providerId="LiveId" clId="{AFF48FE6-A2E2-4F79-B74D-3D14835E70B2}" dt="2019-03-02T14:57:19.453" v="5407" actId="20577"/>
          <ac:spMkLst>
            <pc:docMk/>
            <pc:sldMk cId="2857515187" sldId="273"/>
            <ac:spMk id="3" creationId="{1BA85DFC-DCE6-4D68-A470-6A88999250BA}"/>
          </ac:spMkLst>
        </pc:spChg>
      </pc:sldChg>
      <pc:sldChg chg="modSp add">
        <pc:chgData name="" userId="ef058f613997ecea" providerId="LiveId" clId="{AFF48FE6-A2E2-4F79-B74D-3D14835E70B2}" dt="2019-03-02T15:13:35.730" v="5949" actId="313"/>
        <pc:sldMkLst>
          <pc:docMk/>
          <pc:sldMk cId="1190287966" sldId="274"/>
        </pc:sldMkLst>
        <pc:spChg chg="mod">
          <ac:chgData name="" userId="ef058f613997ecea" providerId="LiveId" clId="{AFF48FE6-A2E2-4F79-B74D-3D14835E70B2}" dt="2019-03-02T15:13:35.730" v="5949" actId="313"/>
          <ac:spMkLst>
            <pc:docMk/>
            <pc:sldMk cId="1190287966" sldId="274"/>
            <ac:spMk id="2" creationId="{95A3DDD7-47A7-4876-AD35-B01DE9334E7B}"/>
          </ac:spMkLst>
        </pc:spChg>
        <pc:spChg chg="mod">
          <ac:chgData name="" userId="ef058f613997ecea" providerId="LiveId" clId="{AFF48FE6-A2E2-4F79-B74D-3D14835E70B2}" dt="2019-03-02T14:45:44.358" v="4854" actId="20577"/>
          <ac:spMkLst>
            <pc:docMk/>
            <pc:sldMk cId="1190287966" sldId="274"/>
            <ac:spMk id="3" creationId="{CD8CA595-5304-4CB3-9B9A-A42AA8113BEA}"/>
          </ac:spMkLst>
        </pc:spChg>
      </pc:sldChg>
      <pc:sldChg chg="modSp add modAnim">
        <pc:chgData name="" userId="ef058f613997ecea" providerId="LiveId" clId="{AFF48FE6-A2E2-4F79-B74D-3D14835E70B2}" dt="2019-03-02T15:21:03.321" v="5982"/>
        <pc:sldMkLst>
          <pc:docMk/>
          <pc:sldMk cId="202237840" sldId="275"/>
        </pc:sldMkLst>
        <pc:spChg chg="mod">
          <ac:chgData name="" userId="ef058f613997ecea" providerId="LiveId" clId="{AFF48FE6-A2E2-4F79-B74D-3D14835E70B2}" dt="2019-03-02T15:18:24.429" v="5969" actId="12"/>
          <ac:spMkLst>
            <pc:docMk/>
            <pc:sldMk cId="202237840" sldId="275"/>
            <ac:spMk id="3" creationId="{6A261052-6C1F-4387-8366-580EF35B119A}"/>
          </ac:spMkLst>
        </pc:spChg>
      </pc:sldChg>
      <pc:sldChg chg="modSp add modAnim">
        <pc:chgData name="" userId="ef058f613997ecea" providerId="LiveId" clId="{AFF48FE6-A2E2-4F79-B74D-3D14835E70B2}" dt="2019-03-02T15:21:56.168" v="5987"/>
        <pc:sldMkLst>
          <pc:docMk/>
          <pc:sldMk cId="1889703838" sldId="276"/>
        </pc:sldMkLst>
        <pc:spChg chg="mod">
          <ac:chgData name="" userId="ef058f613997ecea" providerId="LiveId" clId="{AFF48FE6-A2E2-4F79-B74D-3D14835E70B2}" dt="2019-03-02T14:52:50.047" v="5268" actId="27636"/>
          <ac:spMkLst>
            <pc:docMk/>
            <pc:sldMk cId="1889703838" sldId="276"/>
            <ac:spMk id="3" creationId="{FF98680B-68C3-4B80-ADD1-95027969F787}"/>
          </ac:spMkLst>
        </pc:spChg>
      </pc:sldChg>
      <pc:sldChg chg="modSp add modAnim">
        <pc:chgData name="" userId="ef058f613997ecea" providerId="LiveId" clId="{AFF48FE6-A2E2-4F79-B74D-3D14835E70B2}" dt="2019-03-02T15:23:19.079" v="5990"/>
        <pc:sldMkLst>
          <pc:docMk/>
          <pc:sldMk cId="4204186236" sldId="277"/>
        </pc:sldMkLst>
        <pc:spChg chg="mod">
          <ac:chgData name="" userId="ef058f613997ecea" providerId="LiveId" clId="{AFF48FE6-A2E2-4F79-B74D-3D14835E70B2}" dt="2019-03-02T15:02:41.597" v="5516" actId="20577"/>
          <ac:spMkLst>
            <pc:docMk/>
            <pc:sldMk cId="4204186236" sldId="277"/>
            <ac:spMk id="3" creationId="{1BA85DFC-DCE6-4D68-A470-6A88999250BA}"/>
          </ac:spMkLst>
        </pc:spChg>
      </pc:sldChg>
      <pc:sldChg chg="modSp add ord modAnim">
        <pc:chgData name="" userId="ef058f613997ecea" providerId="LiveId" clId="{AFF48FE6-A2E2-4F79-B74D-3D14835E70B2}" dt="2019-03-02T15:23:46.937" v="5992"/>
        <pc:sldMkLst>
          <pc:docMk/>
          <pc:sldMk cId="830632067" sldId="278"/>
        </pc:sldMkLst>
        <pc:spChg chg="mod">
          <ac:chgData name="" userId="ef058f613997ecea" providerId="LiveId" clId="{AFF48FE6-A2E2-4F79-B74D-3D14835E70B2}" dt="2019-03-02T15:09:15.218" v="5845"/>
          <ac:spMkLst>
            <pc:docMk/>
            <pc:sldMk cId="830632067" sldId="278"/>
            <ac:spMk id="3" creationId="{1BA85DFC-DCE6-4D68-A470-6A88999250BA}"/>
          </ac:spMkLst>
        </pc:spChg>
      </pc:sldChg>
      <pc:sldChg chg="modSp add modAnim">
        <pc:chgData name="" userId="ef058f613997ecea" providerId="LiveId" clId="{AFF48FE6-A2E2-4F79-B74D-3D14835E70B2}" dt="2019-03-02T15:23:36.422" v="5991"/>
        <pc:sldMkLst>
          <pc:docMk/>
          <pc:sldMk cId="2884737166" sldId="279"/>
        </pc:sldMkLst>
        <pc:spChg chg="mod">
          <ac:chgData name="" userId="ef058f613997ecea" providerId="LiveId" clId="{AFF48FE6-A2E2-4F79-B74D-3D14835E70B2}" dt="2019-03-02T15:04:46.096" v="5665" actId="20577"/>
          <ac:spMkLst>
            <pc:docMk/>
            <pc:sldMk cId="2884737166" sldId="279"/>
            <ac:spMk id="3" creationId="{1BA85DFC-DCE6-4D68-A470-6A88999250BA}"/>
          </ac:spMkLst>
        </pc:spChg>
      </pc:sldChg>
      <pc:sldChg chg="modSp add del">
        <pc:chgData name="" userId="ef058f613997ecea" providerId="LiveId" clId="{AFF48FE6-A2E2-4F79-B74D-3D14835E70B2}" dt="2019-03-02T15:13:16.192" v="5948" actId="2696"/>
        <pc:sldMkLst>
          <pc:docMk/>
          <pc:sldMk cId="1894846638" sldId="280"/>
        </pc:sldMkLst>
        <pc:spChg chg="mod">
          <ac:chgData name="" userId="ef058f613997ecea" providerId="LiveId" clId="{AFF48FE6-A2E2-4F79-B74D-3D14835E70B2}" dt="2019-03-02T15:11:40.146" v="5926"/>
          <ac:spMkLst>
            <pc:docMk/>
            <pc:sldMk cId="1894846638" sldId="280"/>
            <ac:spMk id="3" creationId="{1BA85DFC-DCE6-4D68-A470-6A88999250BA}"/>
          </ac:spMkLst>
        </pc:spChg>
      </pc:sldChg>
      <pc:sldChg chg="modSp add modAnim">
        <pc:chgData name="" userId="ef058f613997ecea" providerId="LiveId" clId="{AFF48FE6-A2E2-4F79-B74D-3D14835E70B2}" dt="2019-03-02T15:23:55.284" v="5993"/>
        <pc:sldMkLst>
          <pc:docMk/>
          <pc:sldMk cId="2446589406" sldId="281"/>
        </pc:sldMkLst>
        <pc:spChg chg="mod">
          <ac:chgData name="" userId="ef058f613997ecea" providerId="LiveId" clId="{AFF48FE6-A2E2-4F79-B74D-3D14835E70B2}" dt="2019-03-02T15:12:05.204" v="5947" actId="20577"/>
          <ac:spMkLst>
            <pc:docMk/>
            <pc:sldMk cId="2446589406" sldId="281"/>
            <ac:spMk id="3" creationId="{1BA85DFC-DCE6-4D68-A470-6A88999250BA}"/>
          </ac:spMkLst>
        </pc:spChg>
      </pc:sldChg>
    </pc:docChg>
  </pc:docChgLst>
  <pc:docChgLst>
    <pc:chgData userId="ef058f613997ecea" providerId="LiveId" clId="{C2E14C37-F18D-4391-AC87-6FB36665A461}"/>
    <pc:docChg chg="undo custSel mod addSld modSld">
      <pc:chgData name="" userId="ef058f613997ecea" providerId="LiveId" clId="{C2E14C37-F18D-4391-AC87-6FB36665A461}" dt="2019-02-25T17:17:01.532" v="846" actId="313"/>
      <pc:docMkLst>
        <pc:docMk/>
      </pc:docMkLst>
      <pc:sldChg chg="modSp add">
        <pc:chgData name="" userId="ef058f613997ecea" providerId="LiveId" clId="{C2E14C37-F18D-4391-AC87-6FB36665A461}" dt="2019-02-17T22:32:35.212" v="32" actId="20577"/>
        <pc:sldMkLst>
          <pc:docMk/>
          <pc:sldMk cId="925621332" sldId="256"/>
        </pc:sldMkLst>
        <pc:spChg chg="mod">
          <ac:chgData name="" userId="ef058f613997ecea" providerId="LiveId" clId="{C2E14C37-F18D-4391-AC87-6FB36665A461}" dt="2019-02-17T22:32:26.481" v="9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C2E14C37-F18D-4391-AC87-6FB36665A461}" dt="2019-02-17T22:32:35.212" v="32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modSp add">
        <pc:chgData name="" userId="ef058f613997ecea" providerId="LiveId" clId="{C2E14C37-F18D-4391-AC87-6FB36665A461}" dt="2019-02-25T17:17:01.532" v="846" actId="313"/>
        <pc:sldMkLst>
          <pc:docMk/>
          <pc:sldMk cId="1029890935" sldId="257"/>
        </pc:sldMkLst>
        <pc:spChg chg="mod">
          <ac:chgData name="" userId="ef058f613997ecea" providerId="LiveId" clId="{C2E14C37-F18D-4391-AC87-6FB36665A461}" dt="2019-02-17T22:33:51.940" v="49" actId="20577"/>
          <ac:spMkLst>
            <pc:docMk/>
            <pc:sldMk cId="1029890935" sldId="257"/>
            <ac:spMk id="2" creationId="{C645C78F-B3FC-4A56-A4A2-DD9012F420D6}"/>
          </ac:spMkLst>
        </pc:spChg>
        <pc:spChg chg="mod">
          <ac:chgData name="" userId="ef058f613997ecea" providerId="LiveId" clId="{C2E14C37-F18D-4391-AC87-6FB36665A461}" dt="2019-02-25T17:17:01.532" v="846" actId="313"/>
          <ac:spMkLst>
            <pc:docMk/>
            <pc:sldMk cId="1029890935" sldId="257"/>
            <ac:spMk id="3" creationId="{F20DEFBF-43D4-45A5-8228-5C02BB6CE3C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32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0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0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1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8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AFC5-1CE3-41F3-966A-5163531B49C3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0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BDFF-3361-4AA1-B21B-220B0A9C7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0EF3E-660E-4D70-AB66-149E4BF5F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Understanding specialized Input / Output</a:t>
            </a:r>
          </a:p>
        </p:txBody>
      </p:sp>
    </p:spTree>
    <p:extLst>
      <p:ext uri="{BB962C8B-B14F-4D97-AF65-F5344CB8AC3E}">
        <p14:creationId xmlns:p14="http://schemas.microsoft.com/office/powerpoint/2010/main" val="92562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DDD7-47A7-4876-AD35-B01DE9334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CA595-5304-4CB3-9B9A-A42AA8113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Flow Chart</a:t>
            </a:r>
          </a:p>
          <a:p>
            <a:r>
              <a:rPr lang="en-US" dirty="0"/>
              <a:t>Basic Program</a:t>
            </a:r>
          </a:p>
        </p:txBody>
      </p:sp>
    </p:spTree>
    <p:extLst>
      <p:ext uri="{BB962C8B-B14F-4D97-AF65-F5344CB8AC3E}">
        <p14:creationId xmlns:p14="http://schemas.microsoft.com/office/powerpoint/2010/main" val="1190287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C78F-B3FC-4A56-A4A2-DD9012F4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DEFBF-43D4-45A5-8228-5C02BB6CE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Inputting Sound</a:t>
            </a:r>
          </a:p>
          <a:p>
            <a:r>
              <a:rPr lang="en-US" dirty="0"/>
              <a:t>Microphone (most basic device for inputting sound)</a:t>
            </a:r>
          </a:p>
          <a:p>
            <a:pPr lvl="1"/>
            <a:r>
              <a:rPr lang="en-US" dirty="0"/>
              <a:t>Uses</a:t>
            </a:r>
          </a:p>
          <a:p>
            <a:pPr lvl="2"/>
            <a:r>
              <a:rPr lang="en-US" dirty="0"/>
              <a:t>Music</a:t>
            </a:r>
          </a:p>
          <a:p>
            <a:pPr lvl="2"/>
            <a:r>
              <a:rPr lang="en-US" dirty="0"/>
              <a:t>Narration</a:t>
            </a:r>
          </a:p>
          <a:p>
            <a:pPr lvl="2"/>
            <a:r>
              <a:rPr lang="en-US" dirty="0"/>
              <a:t>Voice </a:t>
            </a:r>
            <a:r>
              <a:rPr lang="en-US" dirty="0" err="1"/>
              <a:t>Recgontion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9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70AAB-639F-47E9-BCE9-5D1D4B5CA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Microphone how does it work?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027A4-21FB-40AB-89B1-A23568C88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Captures the analog sounds as a series of rapidly changing waves or vibrations</a:t>
            </a:r>
          </a:p>
          <a:p>
            <a:pPr lvl="1"/>
            <a:r>
              <a:rPr lang="en-US" dirty="0"/>
              <a:t>Computer needs the analog into digital or needs to be (1s and 0s)</a:t>
            </a:r>
          </a:p>
          <a:p>
            <a:r>
              <a:rPr lang="en-US" dirty="0"/>
              <a:t>How does it become 1s and 0s?</a:t>
            </a:r>
          </a:p>
          <a:p>
            <a:pPr lvl="1"/>
            <a:r>
              <a:rPr lang="en-US" dirty="0"/>
              <a:t>Sound Card</a:t>
            </a:r>
          </a:p>
          <a:p>
            <a:pPr lvl="2"/>
            <a:r>
              <a:rPr lang="en-US" dirty="0"/>
              <a:t>Circuit board that process the sounds</a:t>
            </a:r>
          </a:p>
          <a:p>
            <a:pPr lvl="2"/>
            <a:r>
              <a:rPr lang="en-US" dirty="0"/>
              <a:t>Digitizes sounds by changing from analog to digital </a:t>
            </a:r>
          </a:p>
          <a:p>
            <a:pPr lvl="2"/>
            <a:r>
              <a:rPr lang="en-US" dirty="0"/>
              <a:t>Sometimes it will reduce the size by compression</a:t>
            </a:r>
          </a:p>
          <a:p>
            <a:pPr lvl="2"/>
            <a:r>
              <a:rPr lang="en-US" dirty="0"/>
              <a:t>Then will reverse the process so it can be play out via the speakers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98E4E-356C-4ABC-A11E-8D2DBA8BA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154" y="3071762"/>
            <a:ext cx="3062267" cy="15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89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3336C70-14C1-452C-8046-B3665FDF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Inputting still images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CE38E-3A32-44B5-92AB-9912A55E8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FAX</a:t>
            </a:r>
          </a:p>
          <a:p>
            <a:pPr lvl="1"/>
            <a:r>
              <a:rPr lang="en-US" dirty="0"/>
              <a:t>Scans printed documents and sends via phone lines to another FAX machine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9CC6DF-81A1-434D-8E25-69CE49DED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1" y="1449805"/>
            <a:ext cx="4960442" cy="33723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87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36C70-14C1-452C-8046-B3665FDF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Inputting still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CE38E-3A32-44B5-92AB-9912A55E8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6195784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Digital Cameras</a:t>
            </a:r>
          </a:p>
          <a:p>
            <a:pPr lvl="1"/>
            <a:r>
              <a:rPr lang="en-US" dirty="0"/>
              <a:t>Computer chip takes the information captured by the lens and records them as pixels or small dots</a:t>
            </a:r>
          </a:p>
          <a:p>
            <a:pPr lvl="1"/>
            <a:r>
              <a:rPr lang="en-US" dirty="0"/>
              <a:t>Has memory to store the digital image (removeable)</a:t>
            </a:r>
          </a:p>
          <a:p>
            <a:pPr lvl="1"/>
            <a:r>
              <a:rPr lang="en-US" b="1" dirty="0"/>
              <a:t>Just like a phone can be connected to a computer and the drive be viewable just like any other disk</a:t>
            </a:r>
          </a:p>
          <a:p>
            <a:pPr lvl="2"/>
            <a:r>
              <a:rPr lang="en-US" b="1" dirty="0"/>
              <a:t>(</a:t>
            </a:r>
            <a:r>
              <a:rPr lang="en-US" b="1" dirty="0">
                <a:solidFill>
                  <a:srgbClr val="FF0000"/>
                </a:solidFill>
              </a:rPr>
              <a:t>Test Question</a:t>
            </a:r>
            <a:r>
              <a:rPr lang="en-US" b="1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DC932-13D3-429E-BD94-8BAC67D42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756" y="2359272"/>
            <a:ext cx="2926098" cy="276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8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EF49-4E3D-4DBB-8E04-CA420FFD4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Inputting still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FD0AD-A996-4D95-BDF2-3BCD52A22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Scanners</a:t>
            </a:r>
          </a:p>
          <a:p>
            <a:r>
              <a:rPr lang="en-US" dirty="0"/>
              <a:t>Any printed document can be digitized by using a scanner and changes into pixels</a:t>
            </a:r>
          </a:p>
          <a:p>
            <a:r>
              <a:rPr lang="en-US" dirty="0"/>
              <a:t>Optical Character Recognition (OCR)</a:t>
            </a:r>
          </a:p>
          <a:p>
            <a:pPr lvl="1"/>
            <a:r>
              <a:rPr lang="en-US" dirty="0"/>
              <a:t>Allows handwritten text to be converted into digital format</a:t>
            </a:r>
          </a:p>
          <a:p>
            <a:r>
              <a:rPr lang="en-US" dirty="0"/>
              <a:t>Types</a:t>
            </a:r>
          </a:p>
          <a:p>
            <a:pPr lvl="1"/>
            <a:r>
              <a:rPr lang="en-US" dirty="0"/>
              <a:t>Sheetfed</a:t>
            </a:r>
          </a:p>
          <a:p>
            <a:pPr lvl="2"/>
            <a:r>
              <a:rPr lang="en-US" dirty="0"/>
              <a:t>Insert 1 sheet at a time that you want to be scanned</a:t>
            </a:r>
          </a:p>
          <a:p>
            <a:pPr lvl="1"/>
            <a:r>
              <a:rPr lang="en-US" dirty="0"/>
              <a:t>Flatbed</a:t>
            </a:r>
          </a:p>
          <a:p>
            <a:pPr lvl="2"/>
            <a:r>
              <a:rPr lang="en-US" dirty="0"/>
              <a:t>Lay down multiple sheets to be scanned much like a copy machine</a:t>
            </a:r>
          </a:p>
          <a:p>
            <a:pPr lvl="1"/>
            <a:r>
              <a:rPr lang="en-US" dirty="0"/>
              <a:t>Handheld </a:t>
            </a:r>
          </a:p>
          <a:p>
            <a:pPr lvl="2"/>
            <a:r>
              <a:rPr lang="en-US" dirty="0"/>
              <a:t>Portable, hold in your hand to copy small originals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5845A-F6C9-4A3A-BB05-2FB48C094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9786" y="4200632"/>
            <a:ext cx="1409897" cy="1028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31746F-850B-47AA-9611-926E53EA4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970" y="2657367"/>
            <a:ext cx="2610214" cy="15432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76F44C-2FC2-49D7-85CB-1C8F6E69E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3970" y="4200632"/>
            <a:ext cx="1905266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9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E8D5D-97FA-4682-BAA8-247003E40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C5C16-6C5C-48C1-82C6-7AF4D8D61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a sound card input, process and play the sounds</a:t>
            </a:r>
          </a:p>
          <a:p>
            <a:r>
              <a:rPr lang="en-US" dirty="0"/>
              <a:t>How are FAX machines and scanners similar</a:t>
            </a:r>
          </a:p>
          <a:p>
            <a:r>
              <a:rPr lang="en-US" dirty="0"/>
              <a:t>What happens when you plug a Smartphone and or Digital Camera to a computer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60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C759-4CDE-4C55-A600-83B13CFB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output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A00-FE93-4B66-BCDC-0144D74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Video Adapters</a:t>
            </a:r>
          </a:p>
          <a:p>
            <a:pPr lvl="1"/>
            <a:r>
              <a:rPr lang="en-US" dirty="0"/>
              <a:t>Circuit board that receives the data from an operating system or software application</a:t>
            </a:r>
          </a:p>
          <a:p>
            <a:pPr lvl="1"/>
            <a:r>
              <a:rPr lang="en-US" dirty="0"/>
              <a:t>Changes data into electrical currents and sends them to the monitor</a:t>
            </a:r>
          </a:p>
          <a:p>
            <a:pPr lvl="1"/>
            <a:r>
              <a:rPr lang="en-US" dirty="0"/>
              <a:t>In a color monitor the amount of current sent from the adaptor to the monitor determines the color the monitor will produce</a:t>
            </a:r>
          </a:p>
          <a:p>
            <a:pPr lvl="1"/>
            <a:r>
              <a:rPr lang="en-US" dirty="0"/>
              <a:t>Processes it own data to free up the CPU</a:t>
            </a:r>
          </a:p>
          <a:p>
            <a:pPr lvl="1"/>
            <a:r>
              <a:rPr lang="en-US" dirty="0"/>
              <a:t>Has its own memory called Video Ram (VRAM)</a:t>
            </a:r>
          </a:p>
        </p:txBody>
      </p:sp>
    </p:spTree>
    <p:extLst>
      <p:ext uri="{BB962C8B-B14F-4D97-AF65-F5344CB8AC3E}">
        <p14:creationId xmlns:p14="http://schemas.microsoft.com/office/powerpoint/2010/main" val="1622007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C759-4CDE-4C55-A600-83B13CFB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output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A00-FE93-4B66-BCDC-0144D74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Video Adapters</a:t>
            </a:r>
          </a:p>
          <a:p>
            <a:pPr lvl="1"/>
            <a:r>
              <a:rPr lang="en-US" dirty="0"/>
              <a:t>Video Accelerators allow images to be sent to the monitor very quickly </a:t>
            </a:r>
          </a:p>
          <a:p>
            <a:pPr lvl="1"/>
            <a:r>
              <a:rPr lang="en-US" dirty="0"/>
              <a:t>3-D Adaptors add 3</a:t>
            </a:r>
            <a:r>
              <a:rPr lang="en-US" baseline="30000" dirty="0"/>
              <a:t>rd</a:t>
            </a:r>
            <a:r>
              <a:rPr lang="en-US" dirty="0"/>
              <a:t> dimension</a:t>
            </a:r>
          </a:p>
        </p:txBody>
      </p:sp>
    </p:spTree>
    <p:extLst>
      <p:ext uri="{BB962C8B-B14F-4D97-AF65-F5344CB8AC3E}">
        <p14:creationId xmlns:p14="http://schemas.microsoft.com/office/powerpoint/2010/main" val="3534189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C759-4CDE-4C55-A600-83B13CFB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output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A00-FE93-4B66-BCDC-0144D74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Printers</a:t>
            </a:r>
          </a:p>
          <a:p>
            <a:pPr lvl="1"/>
            <a:r>
              <a:rPr lang="en-US" dirty="0"/>
              <a:t>Quality is based on type of printer</a:t>
            </a:r>
          </a:p>
          <a:p>
            <a:pPr lvl="2"/>
            <a:r>
              <a:rPr lang="en-US" dirty="0"/>
              <a:t>Impact (Not Good)</a:t>
            </a:r>
          </a:p>
          <a:p>
            <a:pPr lvl="2"/>
            <a:r>
              <a:rPr lang="en-US" dirty="0"/>
              <a:t>Non-Impact (Inkjet or Laser)</a:t>
            </a:r>
          </a:p>
          <a:p>
            <a:pPr lvl="2"/>
            <a:r>
              <a:rPr lang="en-US" dirty="0"/>
              <a:t>Best Printer for color images</a:t>
            </a:r>
          </a:p>
          <a:p>
            <a:pPr lvl="3"/>
            <a:r>
              <a:rPr lang="en-US" dirty="0"/>
              <a:t>Thermal Transfer Printer</a:t>
            </a:r>
          </a:p>
          <a:p>
            <a:pPr lvl="4"/>
            <a:r>
              <a:rPr lang="en-US" dirty="0"/>
              <a:t>Use head to transfer color dyes or inks onto paper</a:t>
            </a:r>
          </a:p>
          <a:p>
            <a:pPr lvl="4"/>
            <a:r>
              <a:rPr lang="en-US" dirty="0"/>
              <a:t>Do not make pictures out of tiny dots</a:t>
            </a:r>
          </a:p>
          <a:p>
            <a:pPr lvl="4"/>
            <a:r>
              <a:rPr lang="en-US" dirty="0"/>
              <a:t>Color blends together </a:t>
            </a:r>
          </a:p>
          <a:p>
            <a:pPr lvl="4"/>
            <a:r>
              <a:rPr lang="en-US" dirty="0"/>
              <a:t>Only used with glossy paper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2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C759-4CDE-4C55-A600-83B13CFB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output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A00-FE93-4B66-BCDC-0144D74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Video</a:t>
            </a:r>
          </a:p>
          <a:p>
            <a:pPr lvl="1"/>
            <a:r>
              <a:rPr lang="en-US" dirty="0"/>
              <a:t>Data Projectors</a:t>
            </a:r>
          </a:p>
          <a:p>
            <a:pPr lvl="2"/>
            <a:r>
              <a:rPr lang="en-US" dirty="0"/>
              <a:t>Shows the computers video output to a screen</a:t>
            </a:r>
          </a:p>
          <a:p>
            <a:pPr lvl="2"/>
            <a:r>
              <a:rPr lang="en-US" dirty="0"/>
              <a:t>Can be viewed by many at one time</a:t>
            </a:r>
          </a:p>
          <a:p>
            <a:pPr lvl="2"/>
            <a:r>
              <a:rPr lang="en-US" dirty="0"/>
              <a:t>Used in large rooms for meetings or presentations</a:t>
            </a:r>
          </a:p>
          <a:p>
            <a:pPr lvl="1"/>
            <a:r>
              <a:rPr lang="en-US" dirty="0"/>
              <a:t>How does it work</a:t>
            </a:r>
          </a:p>
          <a:p>
            <a:pPr lvl="2"/>
            <a:r>
              <a:rPr lang="en-US" dirty="0"/>
              <a:t>Digital Light Projectors (DLP)</a:t>
            </a:r>
          </a:p>
          <a:p>
            <a:pPr lvl="3"/>
            <a:r>
              <a:rPr lang="en-US" dirty="0"/>
              <a:t>Use millions of tiny mirrors to create a very sharp image</a:t>
            </a:r>
          </a:p>
          <a:p>
            <a:pPr lvl="3"/>
            <a:r>
              <a:rPr lang="en-US" dirty="0"/>
              <a:t>Image is projected through a lens onto the screen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343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C759-4CDE-4C55-A600-83B13CFB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output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A00-FE93-4B66-BCDC-0144D74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Video</a:t>
            </a:r>
          </a:p>
          <a:p>
            <a:pPr lvl="1"/>
            <a:r>
              <a:rPr lang="en-US" dirty="0"/>
              <a:t>Televisions or High Definition Television (HDTV)</a:t>
            </a:r>
          </a:p>
          <a:p>
            <a:pPr lvl="1"/>
            <a:r>
              <a:rPr lang="en-US" dirty="0"/>
              <a:t>Used more and more as an output device</a:t>
            </a:r>
          </a:p>
          <a:p>
            <a:pPr lvl="1"/>
            <a:r>
              <a:rPr lang="en-US" dirty="0"/>
              <a:t>Only uses digital audio and video</a:t>
            </a:r>
          </a:p>
          <a:p>
            <a:pPr lvl="1"/>
            <a:r>
              <a:rPr lang="en-US" dirty="0"/>
              <a:t>Much sharper image</a:t>
            </a:r>
          </a:p>
          <a:p>
            <a:pPr marL="0" indent="0">
              <a:buNone/>
            </a:pPr>
            <a:r>
              <a:rPr lang="en-US" dirty="0"/>
              <a:t>Aspect Ratio </a:t>
            </a:r>
            <a:r>
              <a:rPr lang="en-US" dirty="0">
                <a:solidFill>
                  <a:srgbClr val="FF0000"/>
                </a:solidFill>
              </a:rPr>
              <a:t>(Possible Test Question)</a:t>
            </a:r>
          </a:p>
          <a:p>
            <a:pPr lvl="1"/>
            <a:r>
              <a:rPr lang="en-US" dirty="0"/>
              <a:t>1280x720</a:t>
            </a:r>
          </a:p>
          <a:p>
            <a:pPr lvl="2"/>
            <a:r>
              <a:rPr lang="en-US" dirty="0"/>
              <a:t>720p (1280×</a:t>
            </a:r>
            <a:r>
              <a:rPr lang="en-US" b="1" dirty="0"/>
              <a:t>720 px</a:t>
            </a:r>
            <a:r>
              <a:rPr lang="en-US" dirty="0"/>
              <a:t>; also called HD Ready or standard HD) is a progressive HDTV signal format with 720 horizontal lines and an aspect ratio (AR) of 16:9, normally known as widescreen HDTV (1.78:1).</a:t>
            </a:r>
          </a:p>
          <a:p>
            <a:pPr lvl="2"/>
            <a:r>
              <a:rPr lang="en-US" dirty="0"/>
              <a:t>720p is the vertical distance in pixels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14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C759-4CDE-4C55-A600-83B13CFB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output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A00-FE93-4B66-BCDC-0144D74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Headsets or Virtual Reality Headsets</a:t>
            </a:r>
          </a:p>
          <a:p>
            <a:pPr lvl="1"/>
            <a:r>
              <a:rPr lang="en-US" dirty="0"/>
              <a:t>2 LCD (Liquid Crystal Display) panels</a:t>
            </a:r>
          </a:p>
          <a:p>
            <a:pPr lvl="1"/>
            <a:r>
              <a:rPr lang="en-US" dirty="0"/>
              <a:t>Worn over head</a:t>
            </a:r>
          </a:p>
          <a:p>
            <a:pPr lvl="1"/>
            <a:r>
              <a:rPr lang="en-US" dirty="0"/>
              <a:t>Sends video images to each panel</a:t>
            </a:r>
          </a:p>
          <a:p>
            <a:pPr lvl="1"/>
            <a:r>
              <a:rPr lang="en-US" dirty="0"/>
              <a:t>Make the wearer appear or feel as if in a 3d world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4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2DB7B2-51A8-4F95-B05A-051D1EA3C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017" y="2519235"/>
            <a:ext cx="1724266" cy="181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81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C759-4CDE-4C55-A600-83B13CFB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output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AA00-FE93-4B66-BCDC-0144D74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Sounds</a:t>
            </a:r>
          </a:p>
          <a:p>
            <a:pPr lvl="1"/>
            <a:r>
              <a:rPr lang="en-US" dirty="0"/>
              <a:t>Headphones or speakers</a:t>
            </a:r>
          </a:p>
          <a:p>
            <a:pPr lvl="1"/>
            <a:r>
              <a:rPr lang="en-US" dirty="0"/>
              <a:t>Must have sound card and speakers</a:t>
            </a:r>
          </a:p>
          <a:p>
            <a:pPr lvl="1"/>
            <a:r>
              <a:rPr lang="en-US" dirty="0"/>
              <a:t>Changes digital sound files stored on the computer into electrical current</a:t>
            </a:r>
          </a:p>
          <a:p>
            <a:pPr lvl="1"/>
            <a:r>
              <a:rPr lang="en-US" dirty="0"/>
              <a:t>Sends the current to the speakers to produce audio </a:t>
            </a:r>
            <a:r>
              <a:rPr lang="en-US" dirty="0" err="1"/>
              <a:t>ouput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Sounds produced by computer depend on the software</a:t>
            </a:r>
          </a:p>
          <a:p>
            <a:pPr lvl="1"/>
            <a:r>
              <a:rPr lang="en-US" dirty="0"/>
              <a:t>Speech synthesis software</a:t>
            </a:r>
          </a:p>
          <a:p>
            <a:pPr lvl="2"/>
            <a:r>
              <a:rPr lang="en-US" dirty="0"/>
              <a:t>Allows the computer to read test files aloud</a:t>
            </a:r>
          </a:p>
          <a:p>
            <a:pPr lvl="1"/>
            <a:r>
              <a:rPr lang="en-US" dirty="0"/>
              <a:t>Musical Instrument Digital Interface (MIDI)</a:t>
            </a:r>
          </a:p>
          <a:p>
            <a:pPr lvl="2"/>
            <a:r>
              <a:rPr lang="en-US" dirty="0"/>
              <a:t>Allows computer to create music</a:t>
            </a:r>
          </a:p>
          <a:p>
            <a:pPr lvl="2"/>
            <a:r>
              <a:rPr lang="en-US" dirty="0"/>
              <a:t>Send instructions to the digital musical instrument called a synthesizer</a:t>
            </a:r>
          </a:p>
          <a:p>
            <a:pPr lvl="2"/>
            <a:r>
              <a:rPr lang="en-US" dirty="0"/>
              <a:t>The device then sounds the notes it has been instructed to play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02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0063-6FE7-4DE2-A58D-B6B80B51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61052-6C1F-4387-8366-580EF35B1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</a:t>
            </a:r>
          </a:p>
          <a:p>
            <a:pPr lvl="1"/>
            <a:r>
              <a:rPr lang="en-US" dirty="0"/>
              <a:t>Digital Cameras</a:t>
            </a:r>
          </a:p>
          <a:p>
            <a:pPr lvl="1"/>
            <a:r>
              <a:rPr lang="en-US" dirty="0"/>
              <a:t>Scanners</a:t>
            </a:r>
          </a:p>
          <a:p>
            <a:pPr lvl="1"/>
            <a:r>
              <a:rPr lang="en-US" dirty="0"/>
              <a:t>Digital Video</a:t>
            </a:r>
          </a:p>
        </p:txBody>
      </p:sp>
    </p:spTree>
    <p:extLst>
      <p:ext uri="{BB962C8B-B14F-4D97-AF65-F5344CB8AC3E}">
        <p14:creationId xmlns:p14="http://schemas.microsoft.com/office/powerpoint/2010/main" val="530991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0063-6FE7-4DE2-A58D-B6B80B51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61052-6C1F-4387-8366-580EF35B1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CPU</a:t>
            </a:r>
          </a:p>
          <a:p>
            <a:pPr lvl="2"/>
            <a:r>
              <a:rPr lang="en-US" dirty="0"/>
              <a:t>Central Processing Unit</a:t>
            </a:r>
          </a:p>
          <a:p>
            <a:pPr lvl="1"/>
            <a:r>
              <a:rPr lang="en-US" dirty="0"/>
              <a:t>LCD</a:t>
            </a:r>
          </a:p>
          <a:p>
            <a:pPr lvl="2"/>
            <a:r>
              <a:rPr lang="en-US" dirty="0"/>
              <a:t>Liquid Crystal Display</a:t>
            </a:r>
          </a:p>
          <a:p>
            <a:pPr lvl="1"/>
            <a:r>
              <a:rPr lang="en-US" dirty="0"/>
              <a:t>HDTV</a:t>
            </a:r>
          </a:p>
          <a:p>
            <a:pPr lvl="2"/>
            <a:r>
              <a:rPr lang="en-US" dirty="0"/>
              <a:t>High Definition Television</a:t>
            </a:r>
          </a:p>
          <a:p>
            <a:pPr lvl="1"/>
            <a:r>
              <a:rPr lang="en-US" dirty="0"/>
              <a:t>DLP</a:t>
            </a:r>
          </a:p>
          <a:p>
            <a:pPr lvl="2"/>
            <a:r>
              <a:rPr lang="en-US" dirty="0"/>
              <a:t>Digital Light Processing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3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0063-6FE7-4DE2-A58D-B6B80B51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61052-6C1F-4387-8366-580EF35B1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RGB</a:t>
            </a:r>
          </a:p>
          <a:p>
            <a:pPr lvl="2"/>
            <a:r>
              <a:rPr lang="en-US" dirty="0"/>
              <a:t>Red Green Blue</a:t>
            </a:r>
          </a:p>
          <a:p>
            <a:pPr lvl="1"/>
            <a:r>
              <a:rPr lang="en-US" dirty="0"/>
              <a:t>RAM</a:t>
            </a:r>
          </a:p>
          <a:p>
            <a:pPr lvl="2"/>
            <a:r>
              <a:rPr lang="en-US" dirty="0"/>
              <a:t>Radom Access Memory</a:t>
            </a:r>
          </a:p>
          <a:p>
            <a:pPr lvl="1"/>
            <a:r>
              <a:rPr lang="en-US" dirty="0"/>
              <a:t>ROM</a:t>
            </a:r>
          </a:p>
          <a:p>
            <a:pPr lvl="2"/>
            <a:r>
              <a:rPr lang="en-US" dirty="0"/>
              <a:t>Read Only Memory</a:t>
            </a:r>
          </a:p>
          <a:p>
            <a:pPr lvl="1"/>
            <a:r>
              <a:rPr lang="en-US" dirty="0"/>
              <a:t>TB</a:t>
            </a:r>
          </a:p>
          <a:p>
            <a:pPr lvl="2"/>
            <a:r>
              <a:rPr lang="en-US" dirty="0"/>
              <a:t>Terabyte</a:t>
            </a:r>
          </a:p>
        </p:txBody>
      </p:sp>
    </p:spTree>
    <p:extLst>
      <p:ext uri="{BB962C8B-B14F-4D97-AF65-F5344CB8AC3E}">
        <p14:creationId xmlns:p14="http://schemas.microsoft.com/office/powerpoint/2010/main" val="20223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B46CD-6681-48F7-8159-C421F4F0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8680B-68C3-4B80-ADD1-95027969F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USB</a:t>
            </a:r>
          </a:p>
          <a:p>
            <a:pPr lvl="2"/>
            <a:r>
              <a:rPr lang="en-US" dirty="0"/>
              <a:t>Universal Serial Bus</a:t>
            </a:r>
          </a:p>
          <a:p>
            <a:pPr lvl="1"/>
            <a:r>
              <a:rPr lang="en-US" dirty="0"/>
              <a:t>GB</a:t>
            </a:r>
          </a:p>
          <a:p>
            <a:pPr lvl="2"/>
            <a:r>
              <a:rPr lang="en-US" dirty="0"/>
              <a:t>Gigabyte</a:t>
            </a:r>
          </a:p>
          <a:p>
            <a:pPr lvl="1"/>
            <a:r>
              <a:rPr lang="en-US" dirty="0"/>
              <a:t>MB</a:t>
            </a:r>
          </a:p>
          <a:p>
            <a:pPr lvl="2"/>
            <a:r>
              <a:rPr lang="en-US" dirty="0"/>
              <a:t>Megabyte</a:t>
            </a:r>
          </a:p>
          <a:p>
            <a:pPr lvl="1"/>
            <a:r>
              <a:rPr lang="en-US" dirty="0"/>
              <a:t>kB</a:t>
            </a:r>
          </a:p>
          <a:p>
            <a:pPr lvl="2"/>
            <a:r>
              <a:rPr lang="en-US" dirty="0"/>
              <a:t>Kilobyte</a:t>
            </a:r>
          </a:p>
        </p:txBody>
      </p:sp>
    </p:spTree>
    <p:extLst>
      <p:ext uri="{BB962C8B-B14F-4D97-AF65-F5344CB8AC3E}">
        <p14:creationId xmlns:p14="http://schemas.microsoft.com/office/powerpoint/2010/main" val="91074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B46CD-6681-48F7-8159-C421F4F0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8680B-68C3-4B80-ADD1-95027969F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kb</a:t>
            </a:r>
          </a:p>
          <a:p>
            <a:pPr lvl="2"/>
            <a:r>
              <a:rPr lang="en-US" dirty="0"/>
              <a:t>kilobit</a:t>
            </a:r>
          </a:p>
          <a:p>
            <a:pPr lvl="1"/>
            <a:r>
              <a:rPr lang="en-US" dirty="0"/>
              <a:t>b</a:t>
            </a:r>
          </a:p>
          <a:p>
            <a:pPr lvl="2"/>
            <a:r>
              <a:rPr lang="en-US" dirty="0"/>
              <a:t>big</a:t>
            </a:r>
          </a:p>
          <a:p>
            <a:pPr lvl="1"/>
            <a:r>
              <a:rPr lang="en-US" dirty="0"/>
              <a:t>DVD</a:t>
            </a:r>
          </a:p>
          <a:p>
            <a:pPr lvl="2"/>
            <a:r>
              <a:rPr lang="en-US" dirty="0"/>
              <a:t>Digital Video Disk</a:t>
            </a:r>
          </a:p>
          <a:p>
            <a:pPr lvl="1"/>
            <a:r>
              <a:rPr lang="en-US" dirty="0"/>
              <a:t>CD</a:t>
            </a:r>
          </a:p>
          <a:p>
            <a:pPr lvl="2"/>
            <a:r>
              <a:rPr lang="en-US" dirty="0"/>
              <a:t>Compact Disk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70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9BE9-E010-4E18-B4E8-1658B496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85DFC-DCE6-4D68-A470-6A8899925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SCSI</a:t>
            </a:r>
          </a:p>
          <a:p>
            <a:pPr lvl="2"/>
            <a:r>
              <a:rPr lang="en-US" dirty="0"/>
              <a:t>Small Computer System Interface</a:t>
            </a:r>
          </a:p>
          <a:p>
            <a:pPr lvl="1"/>
            <a:r>
              <a:rPr lang="en-US" dirty="0"/>
              <a:t>VGA</a:t>
            </a:r>
          </a:p>
          <a:p>
            <a:pPr lvl="2"/>
            <a:r>
              <a:rPr lang="en-US" dirty="0"/>
              <a:t>Video Graphics Array</a:t>
            </a:r>
          </a:p>
          <a:p>
            <a:pPr lvl="1"/>
            <a:r>
              <a:rPr lang="en-US" dirty="0"/>
              <a:t>PS2</a:t>
            </a:r>
          </a:p>
          <a:p>
            <a:pPr lvl="2"/>
            <a:r>
              <a:rPr lang="en-US" dirty="0"/>
              <a:t>Personal System</a:t>
            </a:r>
          </a:p>
          <a:p>
            <a:pPr lvl="1"/>
            <a:r>
              <a:rPr lang="en-US" dirty="0"/>
              <a:t>OS</a:t>
            </a:r>
          </a:p>
          <a:p>
            <a:pPr lvl="2"/>
            <a:r>
              <a:rPr lang="en-US" dirty="0"/>
              <a:t>Operating System</a:t>
            </a:r>
          </a:p>
        </p:txBody>
      </p:sp>
    </p:spTree>
    <p:extLst>
      <p:ext uri="{BB962C8B-B14F-4D97-AF65-F5344CB8AC3E}">
        <p14:creationId xmlns:p14="http://schemas.microsoft.com/office/powerpoint/2010/main" val="285751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9BE9-E010-4E18-B4E8-1658B496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85DFC-DCE6-4D68-A470-6A8899925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HD</a:t>
            </a:r>
          </a:p>
          <a:p>
            <a:pPr lvl="2"/>
            <a:r>
              <a:rPr lang="en-US" dirty="0"/>
              <a:t>Hard Disk</a:t>
            </a:r>
          </a:p>
          <a:p>
            <a:pPr lvl="1"/>
            <a:r>
              <a:rPr lang="en-US" dirty="0"/>
              <a:t>IO</a:t>
            </a:r>
          </a:p>
          <a:p>
            <a:pPr lvl="2"/>
            <a:r>
              <a:rPr lang="en-US" dirty="0"/>
              <a:t>Input \ Output</a:t>
            </a:r>
          </a:p>
          <a:p>
            <a:pPr lvl="1"/>
            <a:r>
              <a:rPr lang="en-US" dirty="0"/>
              <a:t>GPS</a:t>
            </a:r>
          </a:p>
          <a:p>
            <a:pPr lvl="2"/>
            <a:r>
              <a:rPr lang="en-US" dirty="0"/>
              <a:t>Global Positioning System</a:t>
            </a:r>
          </a:p>
          <a:p>
            <a:pPr lvl="1"/>
            <a:r>
              <a:rPr lang="en-US" dirty="0"/>
              <a:t>CRT</a:t>
            </a:r>
          </a:p>
          <a:p>
            <a:pPr lvl="2"/>
            <a:r>
              <a:rPr lang="en-US" dirty="0"/>
              <a:t>Cathode-ray tube</a:t>
            </a:r>
          </a:p>
        </p:txBody>
      </p:sp>
    </p:spTree>
    <p:extLst>
      <p:ext uri="{BB962C8B-B14F-4D97-AF65-F5344CB8AC3E}">
        <p14:creationId xmlns:p14="http://schemas.microsoft.com/office/powerpoint/2010/main" val="420418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9BE9-E010-4E18-B4E8-1658B496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85DFC-DCE6-4D68-A470-6A8899925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OCR</a:t>
            </a:r>
          </a:p>
          <a:p>
            <a:pPr lvl="2"/>
            <a:r>
              <a:rPr lang="en-US" dirty="0"/>
              <a:t>Optical Character Recognition</a:t>
            </a:r>
          </a:p>
          <a:p>
            <a:pPr lvl="1"/>
            <a:r>
              <a:rPr lang="en-US" dirty="0"/>
              <a:t>OLED</a:t>
            </a:r>
          </a:p>
          <a:p>
            <a:pPr lvl="2"/>
            <a:r>
              <a:rPr lang="en-US" dirty="0"/>
              <a:t>Organic Light-emitting Diode</a:t>
            </a:r>
          </a:p>
          <a:p>
            <a:pPr lvl="1"/>
            <a:r>
              <a:rPr lang="en-US" dirty="0"/>
              <a:t>MIDI</a:t>
            </a:r>
          </a:p>
          <a:p>
            <a:pPr lvl="2"/>
            <a:r>
              <a:rPr lang="en-US" dirty="0"/>
              <a:t>Musical Instrument Digital Interface</a:t>
            </a:r>
          </a:p>
          <a:p>
            <a:pPr lvl="1"/>
            <a:r>
              <a:rPr lang="en-US" dirty="0"/>
              <a:t>PDA</a:t>
            </a:r>
          </a:p>
          <a:p>
            <a:pPr lvl="2"/>
            <a:r>
              <a:rPr lang="en-US" dirty="0"/>
              <a:t>Personal Digital Assistant</a:t>
            </a:r>
          </a:p>
        </p:txBody>
      </p:sp>
    </p:spTree>
    <p:extLst>
      <p:ext uri="{BB962C8B-B14F-4D97-AF65-F5344CB8AC3E}">
        <p14:creationId xmlns:p14="http://schemas.microsoft.com/office/powerpoint/2010/main" val="288473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9BE9-E010-4E18-B4E8-1658B496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85DFC-DCE6-4D68-A470-6A8899925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MP3</a:t>
            </a:r>
          </a:p>
          <a:p>
            <a:pPr lvl="2"/>
            <a:r>
              <a:rPr lang="en-US" dirty="0"/>
              <a:t>Moving Pictures Expert Group-Audio layer 3</a:t>
            </a:r>
          </a:p>
          <a:p>
            <a:pPr lvl="1"/>
            <a:r>
              <a:rPr lang="en-US" dirty="0"/>
              <a:t>VR</a:t>
            </a:r>
          </a:p>
          <a:p>
            <a:pPr lvl="2"/>
            <a:r>
              <a:rPr lang="en-US" dirty="0"/>
              <a:t>Virtual Reality</a:t>
            </a:r>
          </a:p>
          <a:p>
            <a:pPr lvl="1"/>
            <a:r>
              <a:rPr lang="en-US" dirty="0"/>
              <a:t>HDMI</a:t>
            </a:r>
          </a:p>
          <a:p>
            <a:pPr lvl="2"/>
            <a:r>
              <a:rPr lang="en-US" dirty="0"/>
              <a:t>High Definition Multimedia Interface</a:t>
            </a:r>
          </a:p>
          <a:p>
            <a:pPr lvl="1"/>
            <a:r>
              <a:rPr lang="en-US" dirty="0"/>
              <a:t>COM</a:t>
            </a:r>
          </a:p>
          <a:p>
            <a:pPr lvl="2"/>
            <a:r>
              <a:rPr lang="en-US" dirty="0"/>
              <a:t>Short Communications Port</a:t>
            </a:r>
          </a:p>
        </p:txBody>
      </p:sp>
    </p:spTree>
    <p:extLst>
      <p:ext uri="{BB962C8B-B14F-4D97-AF65-F5344CB8AC3E}">
        <p14:creationId xmlns:p14="http://schemas.microsoft.com/office/powerpoint/2010/main" val="83063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9BE9-E010-4E18-B4E8-1658B496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85DFC-DCE6-4D68-A470-6A8899925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LPT</a:t>
            </a:r>
          </a:p>
          <a:p>
            <a:pPr lvl="2"/>
            <a:r>
              <a:rPr lang="en-US" dirty="0"/>
              <a:t>Line Printer Terminal</a:t>
            </a:r>
          </a:p>
          <a:p>
            <a:pPr lvl="1"/>
            <a:r>
              <a:rPr lang="en-US" dirty="0" err="1"/>
              <a:t>Mbs</a:t>
            </a:r>
            <a:endParaRPr lang="en-US" dirty="0"/>
          </a:p>
          <a:p>
            <a:pPr lvl="2"/>
            <a:r>
              <a:rPr lang="en-US" dirty="0"/>
              <a:t>Megabits Per Second</a:t>
            </a:r>
          </a:p>
          <a:p>
            <a:pPr lvl="1"/>
            <a:r>
              <a:rPr lang="en-US" dirty="0"/>
              <a:t>MP4</a:t>
            </a:r>
          </a:p>
          <a:p>
            <a:pPr lvl="2"/>
            <a:r>
              <a:rPr lang="en-US" dirty="0"/>
              <a:t>MPEG Layer-4 Audio</a:t>
            </a:r>
          </a:p>
          <a:p>
            <a:pPr lvl="1"/>
            <a:r>
              <a:rPr lang="en-US" dirty="0"/>
              <a:t>SSD</a:t>
            </a:r>
          </a:p>
          <a:p>
            <a:pPr lvl="2"/>
            <a:r>
              <a:rPr lang="en-US" dirty="0"/>
              <a:t>Solid State Drive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8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874</Words>
  <Application>Microsoft Office PowerPoint</Application>
  <PresentationFormat>Widescreen</PresentationFormat>
  <Paragraphs>199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Gill Sans MT</vt:lpstr>
      <vt:lpstr>Gallery</vt:lpstr>
      <vt:lpstr>Chapter 4</vt:lpstr>
      <vt:lpstr>Activity</vt:lpstr>
      <vt:lpstr>Specialized Input</vt:lpstr>
      <vt:lpstr>Microphone how does it work? </vt:lpstr>
      <vt:lpstr>Inputting still images</vt:lpstr>
      <vt:lpstr>Inputting still images</vt:lpstr>
      <vt:lpstr>Inputting still images</vt:lpstr>
      <vt:lpstr>Checking for understanding</vt:lpstr>
      <vt:lpstr>Specialized output devices</vt:lpstr>
      <vt:lpstr>Specialized output devices</vt:lpstr>
      <vt:lpstr>Specialized output devices</vt:lpstr>
      <vt:lpstr>Specialized output devices</vt:lpstr>
      <vt:lpstr>Specialized output devices</vt:lpstr>
      <vt:lpstr>Specialized output devices</vt:lpstr>
      <vt:lpstr>Specialized output devices</vt:lpstr>
      <vt:lpstr>Checking for understanding</vt:lpstr>
      <vt:lpstr>Checking for understanding</vt:lpstr>
      <vt:lpstr>Checking for understanding</vt:lpstr>
      <vt:lpstr>Checking for understanding</vt:lpstr>
      <vt:lpstr>Checking for understanding</vt:lpstr>
      <vt:lpstr>Checking for understanding</vt:lpstr>
      <vt:lpstr>Checking for understanding</vt:lpstr>
      <vt:lpstr>Checking for understanding</vt:lpstr>
      <vt:lpstr>Checking for understanding</vt:lpstr>
      <vt:lpstr>Checking for understanding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Jeff Downs</dc:creator>
  <cp:lastModifiedBy>Jeff Downs</cp:lastModifiedBy>
  <cp:revision>1</cp:revision>
  <dcterms:created xsi:type="dcterms:W3CDTF">2019-03-02T13:26:33Z</dcterms:created>
  <dcterms:modified xsi:type="dcterms:W3CDTF">2019-03-02T15:23:56Z</dcterms:modified>
</cp:coreProperties>
</file>