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77" r:id="rId3"/>
    <p:sldId id="257" r:id="rId4"/>
    <p:sldId id="259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4" r:id="rId19"/>
    <p:sldId id="273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B5212C-C99A-45D3-B1A0-5D67014CF7FE}" v="1569" dt="2019-02-27T18:42:15.2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ef058f613997ecea" providerId="LiveId" clId="{D2B5212C-C99A-45D3-B1A0-5D67014CF7FE}"/>
    <pc:docChg chg="custSel mod addSld delSld modSld">
      <pc:chgData name="" userId="ef058f613997ecea" providerId="LiveId" clId="{D2B5212C-C99A-45D3-B1A0-5D67014CF7FE}" dt="2019-02-27T18:42:15.260" v="1568" actId="20577"/>
      <pc:docMkLst>
        <pc:docMk/>
      </pc:docMkLst>
      <pc:sldChg chg="modSp">
        <pc:chgData name="" userId="ef058f613997ecea" providerId="LiveId" clId="{D2B5212C-C99A-45D3-B1A0-5D67014CF7FE}" dt="2019-02-25T17:24:28.702" v="15" actId="20577"/>
        <pc:sldMkLst>
          <pc:docMk/>
          <pc:sldMk cId="490073334" sldId="262"/>
        </pc:sldMkLst>
        <pc:spChg chg="mod">
          <ac:chgData name="" userId="ef058f613997ecea" providerId="LiveId" clId="{D2B5212C-C99A-45D3-B1A0-5D67014CF7FE}" dt="2019-02-25T17:24:28.702" v="15" actId="20577"/>
          <ac:spMkLst>
            <pc:docMk/>
            <pc:sldMk cId="490073334" sldId="262"/>
            <ac:spMk id="3" creationId="{8A847D0E-4F8C-4FCB-8C63-684EF649DF8B}"/>
          </ac:spMkLst>
        </pc:spChg>
      </pc:sldChg>
      <pc:sldChg chg="modSp">
        <pc:chgData name="" userId="ef058f613997ecea" providerId="LiveId" clId="{D2B5212C-C99A-45D3-B1A0-5D67014CF7FE}" dt="2019-02-25T17:23:13.874" v="0"/>
        <pc:sldMkLst>
          <pc:docMk/>
          <pc:sldMk cId="4205634095" sldId="263"/>
        </pc:sldMkLst>
        <pc:spChg chg="mod">
          <ac:chgData name="" userId="ef058f613997ecea" providerId="LiveId" clId="{D2B5212C-C99A-45D3-B1A0-5D67014CF7FE}" dt="2019-02-25T17:23:13.874" v="0"/>
          <ac:spMkLst>
            <pc:docMk/>
            <pc:sldMk cId="4205634095" sldId="263"/>
            <ac:spMk id="3" creationId="{5E905133-3F43-4987-A990-4905E24A0976}"/>
          </ac:spMkLst>
        </pc:spChg>
      </pc:sldChg>
      <pc:sldChg chg="modSp add">
        <pc:chgData name="" userId="ef058f613997ecea" providerId="LiveId" clId="{D2B5212C-C99A-45D3-B1A0-5D67014CF7FE}" dt="2019-02-25T17:27:42.761" v="141" actId="313"/>
        <pc:sldMkLst>
          <pc:docMk/>
          <pc:sldMk cId="2134798559" sldId="264"/>
        </pc:sldMkLst>
        <pc:spChg chg="mod">
          <ac:chgData name="" userId="ef058f613997ecea" providerId="LiveId" clId="{D2B5212C-C99A-45D3-B1A0-5D67014CF7FE}" dt="2019-02-25T17:27:42.761" v="141" actId="313"/>
          <ac:spMkLst>
            <pc:docMk/>
            <pc:sldMk cId="2134798559" sldId="264"/>
            <ac:spMk id="2" creationId="{6E049E4E-E98C-424E-A9D5-2F6A56C78693}"/>
          </ac:spMkLst>
        </pc:spChg>
        <pc:spChg chg="mod">
          <ac:chgData name="" userId="ef058f613997ecea" providerId="LiveId" clId="{D2B5212C-C99A-45D3-B1A0-5D67014CF7FE}" dt="2019-02-25T17:27:03.435" v="140" actId="27636"/>
          <ac:spMkLst>
            <pc:docMk/>
            <pc:sldMk cId="2134798559" sldId="264"/>
            <ac:spMk id="3" creationId="{8129614B-9DAA-47A8-9449-7C5404EE6B98}"/>
          </ac:spMkLst>
        </pc:spChg>
      </pc:sldChg>
      <pc:sldChg chg="modSp add">
        <pc:chgData name="" userId="ef058f613997ecea" providerId="LiveId" clId="{D2B5212C-C99A-45D3-B1A0-5D67014CF7FE}" dt="2019-02-25T17:29:08.519" v="174"/>
        <pc:sldMkLst>
          <pc:docMk/>
          <pc:sldMk cId="3203875907" sldId="265"/>
        </pc:sldMkLst>
        <pc:spChg chg="mod">
          <ac:chgData name="" userId="ef058f613997ecea" providerId="LiveId" clId="{D2B5212C-C99A-45D3-B1A0-5D67014CF7FE}" dt="2019-02-25T17:27:58.855" v="161" actId="20577"/>
          <ac:spMkLst>
            <pc:docMk/>
            <pc:sldMk cId="3203875907" sldId="265"/>
            <ac:spMk id="2" creationId="{3F044D71-ECAA-4E2C-BAA7-22A28FAB3764}"/>
          </ac:spMkLst>
        </pc:spChg>
        <pc:spChg chg="mod">
          <ac:chgData name="" userId="ef058f613997ecea" providerId="LiveId" clId="{D2B5212C-C99A-45D3-B1A0-5D67014CF7FE}" dt="2019-02-25T17:29:08.519" v="174"/>
          <ac:spMkLst>
            <pc:docMk/>
            <pc:sldMk cId="3203875907" sldId="265"/>
            <ac:spMk id="3" creationId="{840FF1DA-720B-4EFC-9B1A-85846C256DBB}"/>
          </ac:spMkLst>
        </pc:spChg>
      </pc:sldChg>
      <pc:sldChg chg="modSp add">
        <pc:chgData name="" userId="ef058f613997ecea" providerId="LiveId" clId="{D2B5212C-C99A-45D3-B1A0-5D67014CF7FE}" dt="2019-02-25T18:06:52.882" v="271" actId="20577"/>
        <pc:sldMkLst>
          <pc:docMk/>
          <pc:sldMk cId="3643804976" sldId="266"/>
        </pc:sldMkLst>
        <pc:spChg chg="mod">
          <ac:chgData name="" userId="ef058f613997ecea" providerId="LiveId" clId="{D2B5212C-C99A-45D3-B1A0-5D67014CF7FE}" dt="2019-02-25T18:03:37.265" v="191" actId="20577"/>
          <ac:spMkLst>
            <pc:docMk/>
            <pc:sldMk cId="3643804976" sldId="266"/>
            <ac:spMk id="2" creationId="{695DE5A9-99EC-455E-8CCD-8787F98659E8}"/>
          </ac:spMkLst>
        </pc:spChg>
        <pc:spChg chg="mod">
          <ac:chgData name="" userId="ef058f613997ecea" providerId="LiveId" clId="{D2B5212C-C99A-45D3-B1A0-5D67014CF7FE}" dt="2019-02-25T18:06:52.882" v="271" actId="20577"/>
          <ac:spMkLst>
            <pc:docMk/>
            <pc:sldMk cId="3643804976" sldId="266"/>
            <ac:spMk id="3" creationId="{0E6F4D61-94B6-4F79-A8BE-1183C1F55046}"/>
          </ac:spMkLst>
        </pc:spChg>
      </pc:sldChg>
      <pc:sldChg chg="modSp add">
        <pc:chgData name="" userId="ef058f613997ecea" providerId="LiveId" clId="{D2B5212C-C99A-45D3-B1A0-5D67014CF7FE}" dt="2019-02-25T18:11:48.584" v="526" actId="313"/>
        <pc:sldMkLst>
          <pc:docMk/>
          <pc:sldMk cId="1396667588" sldId="267"/>
        </pc:sldMkLst>
        <pc:spChg chg="mod">
          <ac:chgData name="" userId="ef058f613997ecea" providerId="LiveId" clId="{D2B5212C-C99A-45D3-B1A0-5D67014CF7FE}" dt="2019-02-25T18:04:40.697" v="221" actId="20577"/>
          <ac:spMkLst>
            <pc:docMk/>
            <pc:sldMk cId="1396667588" sldId="267"/>
            <ac:spMk id="2" creationId="{3048B6D5-20A2-42FB-9010-469DEDBB931E}"/>
          </ac:spMkLst>
        </pc:spChg>
        <pc:spChg chg="mod">
          <ac:chgData name="" userId="ef058f613997ecea" providerId="LiveId" clId="{D2B5212C-C99A-45D3-B1A0-5D67014CF7FE}" dt="2019-02-25T18:11:48.584" v="526" actId="313"/>
          <ac:spMkLst>
            <pc:docMk/>
            <pc:sldMk cId="1396667588" sldId="267"/>
            <ac:spMk id="3" creationId="{02F04CA2-2E8B-4ECD-A947-06E90774B3B2}"/>
          </ac:spMkLst>
        </pc:spChg>
      </pc:sldChg>
      <pc:sldChg chg="modSp add">
        <pc:chgData name="" userId="ef058f613997ecea" providerId="LiveId" clId="{D2B5212C-C99A-45D3-B1A0-5D67014CF7FE}" dt="2019-02-25T18:17:16.302" v="763" actId="20577"/>
        <pc:sldMkLst>
          <pc:docMk/>
          <pc:sldMk cId="2293621063" sldId="268"/>
        </pc:sldMkLst>
        <pc:spChg chg="mod">
          <ac:chgData name="" userId="ef058f613997ecea" providerId="LiveId" clId="{D2B5212C-C99A-45D3-B1A0-5D67014CF7FE}" dt="2019-02-25T18:14:09.173" v="539" actId="20577"/>
          <ac:spMkLst>
            <pc:docMk/>
            <pc:sldMk cId="2293621063" sldId="268"/>
            <ac:spMk id="2" creationId="{3048B6D5-20A2-42FB-9010-469DEDBB931E}"/>
          </ac:spMkLst>
        </pc:spChg>
        <pc:spChg chg="mod">
          <ac:chgData name="" userId="ef058f613997ecea" providerId="LiveId" clId="{D2B5212C-C99A-45D3-B1A0-5D67014CF7FE}" dt="2019-02-25T18:17:16.302" v="763" actId="20577"/>
          <ac:spMkLst>
            <pc:docMk/>
            <pc:sldMk cId="2293621063" sldId="268"/>
            <ac:spMk id="3" creationId="{02F04CA2-2E8B-4ECD-A947-06E90774B3B2}"/>
          </ac:spMkLst>
        </pc:spChg>
      </pc:sldChg>
      <pc:sldChg chg="modSp add">
        <pc:chgData name="" userId="ef058f613997ecea" providerId="LiveId" clId="{D2B5212C-C99A-45D3-B1A0-5D67014CF7FE}" dt="2019-02-25T18:23:14.995" v="810" actId="15"/>
        <pc:sldMkLst>
          <pc:docMk/>
          <pc:sldMk cId="2801044590" sldId="269"/>
        </pc:sldMkLst>
        <pc:spChg chg="mod">
          <ac:chgData name="" userId="ef058f613997ecea" providerId="LiveId" clId="{D2B5212C-C99A-45D3-B1A0-5D67014CF7FE}" dt="2019-02-25T18:21:43.457" v="785" actId="20577"/>
          <ac:spMkLst>
            <pc:docMk/>
            <pc:sldMk cId="2801044590" sldId="269"/>
            <ac:spMk id="2" creationId="{44A8E2C3-3B6E-4EF4-BE6A-BF7D5162A27F}"/>
          </ac:spMkLst>
        </pc:spChg>
        <pc:spChg chg="mod">
          <ac:chgData name="" userId="ef058f613997ecea" providerId="LiveId" clId="{D2B5212C-C99A-45D3-B1A0-5D67014CF7FE}" dt="2019-02-25T18:23:14.995" v="810" actId="15"/>
          <ac:spMkLst>
            <pc:docMk/>
            <pc:sldMk cId="2801044590" sldId="269"/>
            <ac:spMk id="3" creationId="{401A813C-6224-419E-89BE-F1A6D818E7DB}"/>
          </ac:spMkLst>
        </pc:spChg>
      </pc:sldChg>
      <pc:sldChg chg="addSp modSp add mod setBg">
        <pc:chgData name="" userId="ef058f613997ecea" providerId="LiveId" clId="{D2B5212C-C99A-45D3-B1A0-5D67014CF7FE}" dt="2019-02-25T19:34:38.558" v="1233" actId="20577"/>
        <pc:sldMkLst>
          <pc:docMk/>
          <pc:sldMk cId="3889493194" sldId="270"/>
        </pc:sldMkLst>
        <pc:spChg chg="mod">
          <ac:chgData name="" userId="ef058f613997ecea" providerId="LiveId" clId="{D2B5212C-C99A-45D3-B1A0-5D67014CF7FE}" dt="2019-02-25T19:34:38.558" v="1233" actId="20577"/>
          <ac:spMkLst>
            <pc:docMk/>
            <pc:sldMk cId="3889493194" sldId="270"/>
            <ac:spMk id="2" creationId="{1F123B75-037C-4F78-8EB7-1C0E1DC79478}"/>
          </ac:spMkLst>
        </pc:spChg>
        <pc:spChg chg="mod">
          <ac:chgData name="" userId="ef058f613997ecea" providerId="LiveId" clId="{D2B5212C-C99A-45D3-B1A0-5D67014CF7FE}" dt="2019-02-25T19:27:42.004" v="1033" actId="20577"/>
          <ac:spMkLst>
            <pc:docMk/>
            <pc:sldMk cId="3889493194" sldId="270"/>
            <ac:spMk id="3" creationId="{C93ED28C-410A-49CC-B481-B78AF60CAFE4}"/>
          </ac:spMkLst>
        </pc:spChg>
        <pc:spChg chg="add">
          <ac:chgData name="" userId="ef058f613997ecea" providerId="LiveId" clId="{D2B5212C-C99A-45D3-B1A0-5D67014CF7FE}" dt="2019-02-25T19:26:52.910" v="949" actId="26606"/>
          <ac:spMkLst>
            <pc:docMk/>
            <pc:sldMk cId="3889493194" sldId="270"/>
            <ac:spMk id="10" creationId="{35C3D674-3D59-4E93-80CA-0C0A9095E816}"/>
          </ac:spMkLst>
        </pc:spChg>
        <pc:spChg chg="add">
          <ac:chgData name="" userId="ef058f613997ecea" providerId="LiveId" clId="{D2B5212C-C99A-45D3-B1A0-5D67014CF7FE}" dt="2019-02-25T19:26:52.910" v="949" actId="26606"/>
          <ac:spMkLst>
            <pc:docMk/>
            <pc:sldMk cId="3889493194" sldId="270"/>
            <ac:spMk id="14" creationId="{EF2A81E1-BCBE-426B-8C09-33274E69409D}"/>
          </ac:spMkLst>
        </pc:spChg>
        <pc:picChg chg="add mod">
          <ac:chgData name="" userId="ef058f613997ecea" providerId="LiveId" clId="{D2B5212C-C99A-45D3-B1A0-5D67014CF7FE}" dt="2019-02-25T19:26:52.910" v="949" actId="26606"/>
          <ac:picMkLst>
            <pc:docMk/>
            <pc:sldMk cId="3889493194" sldId="270"/>
            <ac:picMk id="5" creationId="{3956D17E-50F2-4C8A-BF75-BAB72D62B3D2}"/>
          </ac:picMkLst>
        </pc:picChg>
        <pc:picChg chg="add">
          <ac:chgData name="" userId="ef058f613997ecea" providerId="LiveId" clId="{D2B5212C-C99A-45D3-B1A0-5D67014CF7FE}" dt="2019-02-25T19:26:52.910" v="949" actId="26606"/>
          <ac:picMkLst>
            <pc:docMk/>
            <pc:sldMk cId="3889493194" sldId="270"/>
            <ac:picMk id="16" creationId="{39D1DDD4-5BB3-45BA-B9B3-06B62299AD79}"/>
          </ac:picMkLst>
        </pc:picChg>
        <pc:cxnChg chg="add">
          <ac:chgData name="" userId="ef058f613997ecea" providerId="LiveId" clId="{D2B5212C-C99A-45D3-B1A0-5D67014CF7FE}" dt="2019-02-25T19:26:52.910" v="949" actId="26606"/>
          <ac:cxnSpMkLst>
            <pc:docMk/>
            <pc:sldMk cId="3889493194" sldId="270"/>
            <ac:cxnSpMk id="12" creationId="{C884B8F8-FDC9-498B-9960-5D7260AFCB03}"/>
          </ac:cxnSpMkLst>
        </pc:cxnChg>
        <pc:cxnChg chg="add">
          <ac:chgData name="" userId="ef058f613997ecea" providerId="LiveId" clId="{D2B5212C-C99A-45D3-B1A0-5D67014CF7FE}" dt="2019-02-25T19:26:52.910" v="949" actId="26606"/>
          <ac:cxnSpMkLst>
            <pc:docMk/>
            <pc:sldMk cId="3889493194" sldId="270"/>
            <ac:cxnSpMk id="18" creationId="{A24DAE64-2302-42EA-8239-F2F0775CA5AD}"/>
          </ac:cxnSpMkLst>
        </pc:cxnChg>
      </pc:sldChg>
      <pc:sldChg chg="addSp delSp modSp add mod setBg">
        <pc:chgData name="" userId="ef058f613997ecea" providerId="LiveId" clId="{D2B5212C-C99A-45D3-B1A0-5D67014CF7FE}" dt="2019-02-25T19:34:51.752" v="1246" actId="20577"/>
        <pc:sldMkLst>
          <pc:docMk/>
          <pc:sldMk cId="793696394" sldId="271"/>
        </pc:sldMkLst>
        <pc:spChg chg="mod">
          <ac:chgData name="" userId="ef058f613997ecea" providerId="LiveId" clId="{D2B5212C-C99A-45D3-B1A0-5D67014CF7FE}" dt="2019-02-25T19:34:51.752" v="1246" actId="20577"/>
          <ac:spMkLst>
            <pc:docMk/>
            <pc:sldMk cId="793696394" sldId="271"/>
            <ac:spMk id="2" creationId="{C9FE8BE7-BA74-4FA4-B128-71A8FBFF9F04}"/>
          </ac:spMkLst>
        </pc:spChg>
        <pc:spChg chg="del">
          <ac:chgData name="" userId="ef058f613997ecea" providerId="LiveId" clId="{D2B5212C-C99A-45D3-B1A0-5D67014CF7FE}" dt="2019-02-25T19:29:01.142" v="1085"/>
          <ac:spMkLst>
            <pc:docMk/>
            <pc:sldMk cId="793696394" sldId="271"/>
            <ac:spMk id="3" creationId="{67AEFB4F-5218-4E76-A1A9-85DC430BE504}"/>
          </ac:spMkLst>
        </pc:spChg>
        <pc:spChg chg="add mod">
          <ac:chgData name="" userId="ef058f613997ecea" providerId="LiveId" clId="{D2B5212C-C99A-45D3-B1A0-5D67014CF7FE}" dt="2019-02-25T19:31:59.721" v="1173" actId="313"/>
          <ac:spMkLst>
            <pc:docMk/>
            <pc:sldMk cId="793696394" sldId="271"/>
            <ac:spMk id="10" creationId="{5C12CBAC-0BC0-408D-814B-07B9083BA82F}"/>
          </ac:spMkLst>
        </pc:spChg>
        <pc:picChg chg="add del mod">
          <ac:chgData name="" userId="ef058f613997ecea" providerId="LiveId" clId="{D2B5212C-C99A-45D3-B1A0-5D67014CF7FE}" dt="2019-02-25T19:29:06.605" v="1087" actId="26606"/>
          <ac:picMkLst>
            <pc:docMk/>
            <pc:sldMk cId="793696394" sldId="271"/>
            <ac:picMk id="5" creationId="{5E74FC83-1434-4841-8E07-C4D5E3BD44D5}"/>
          </ac:picMkLst>
        </pc:picChg>
        <pc:picChg chg="add">
          <ac:chgData name="" userId="ef058f613997ecea" providerId="LiveId" clId="{D2B5212C-C99A-45D3-B1A0-5D67014CF7FE}" dt="2019-02-25T19:29:06.605" v="1087" actId="26606"/>
          <ac:picMkLst>
            <pc:docMk/>
            <pc:sldMk cId="793696394" sldId="271"/>
            <ac:picMk id="8" creationId="{5E74FC83-1434-4841-8E07-C4D5E3BD44D5}"/>
          </ac:picMkLst>
        </pc:picChg>
      </pc:sldChg>
      <pc:sldChg chg="modSp add">
        <pc:chgData name="" userId="ef058f613997ecea" providerId="LiveId" clId="{D2B5212C-C99A-45D3-B1A0-5D67014CF7FE}" dt="2019-02-25T19:35:03.646" v="1277" actId="20577"/>
        <pc:sldMkLst>
          <pc:docMk/>
          <pc:sldMk cId="2963265776" sldId="273"/>
        </pc:sldMkLst>
        <pc:spChg chg="mod">
          <ac:chgData name="" userId="ef058f613997ecea" providerId="LiveId" clId="{D2B5212C-C99A-45D3-B1A0-5D67014CF7FE}" dt="2019-02-25T19:35:03.646" v="1277" actId="20577"/>
          <ac:spMkLst>
            <pc:docMk/>
            <pc:sldMk cId="2963265776" sldId="273"/>
            <ac:spMk id="2" creationId="{C9FE8BE7-BA74-4FA4-B128-71A8FBFF9F04}"/>
          </ac:spMkLst>
        </pc:spChg>
        <pc:spChg chg="mod">
          <ac:chgData name="" userId="ef058f613997ecea" providerId="LiveId" clId="{D2B5212C-C99A-45D3-B1A0-5D67014CF7FE}" dt="2019-02-25T19:32:28.357" v="1204" actId="20577"/>
          <ac:spMkLst>
            <pc:docMk/>
            <pc:sldMk cId="2963265776" sldId="273"/>
            <ac:spMk id="10" creationId="{5C12CBAC-0BC0-408D-814B-07B9083BA82F}"/>
          </ac:spMkLst>
        </pc:spChg>
      </pc:sldChg>
      <pc:sldChg chg="addSp delSp modSp add">
        <pc:chgData name="" userId="ef058f613997ecea" providerId="LiveId" clId="{D2B5212C-C99A-45D3-B1A0-5D67014CF7FE}" dt="2019-02-25T19:34:57.358" v="1258" actId="20577"/>
        <pc:sldMkLst>
          <pc:docMk/>
          <pc:sldMk cId="1299722211" sldId="274"/>
        </pc:sldMkLst>
        <pc:spChg chg="mod">
          <ac:chgData name="" userId="ef058f613997ecea" providerId="LiveId" clId="{D2B5212C-C99A-45D3-B1A0-5D67014CF7FE}" dt="2019-02-25T19:34:57.358" v="1258" actId="20577"/>
          <ac:spMkLst>
            <pc:docMk/>
            <pc:sldMk cId="1299722211" sldId="274"/>
            <ac:spMk id="2" creationId="{C9FE8BE7-BA74-4FA4-B128-71A8FBFF9F04}"/>
          </ac:spMkLst>
        </pc:spChg>
        <pc:spChg chg="mod">
          <ac:chgData name="" userId="ef058f613997ecea" providerId="LiveId" clId="{D2B5212C-C99A-45D3-B1A0-5D67014CF7FE}" dt="2019-02-25T19:34:12.278" v="1216" actId="5793"/>
          <ac:spMkLst>
            <pc:docMk/>
            <pc:sldMk cId="1299722211" sldId="274"/>
            <ac:spMk id="10" creationId="{5C12CBAC-0BC0-408D-814B-07B9083BA82F}"/>
          </ac:spMkLst>
        </pc:spChg>
        <pc:picChg chg="add mod">
          <ac:chgData name="" userId="ef058f613997ecea" providerId="LiveId" clId="{D2B5212C-C99A-45D3-B1A0-5D67014CF7FE}" dt="2019-02-25T19:33:54.894" v="1214" actId="1076"/>
          <ac:picMkLst>
            <pc:docMk/>
            <pc:sldMk cId="1299722211" sldId="274"/>
            <ac:picMk id="4" creationId="{1615D478-347B-4AC5-954B-D347A9EC09F2}"/>
          </ac:picMkLst>
        </pc:picChg>
        <pc:picChg chg="del">
          <ac:chgData name="" userId="ef058f613997ecea" providerId="LiveId" clId="{D2B5212C-C99A-45D3-B1A0-5D67014CF7FE}" dt="2019-02-25T19:33:45.496" v="1210" actId="478"/>
          <ac:picMkLst>
            <pc:docMk/>
            <pc:sldMk cId="1299722211" sldId="274"/>
            <ac:picMk id="8" creationId="{5E74FC83-1434-4841-8E07-C4D5E3BD44D5}"/>
          </ac:picMkLst>
        </pc:picChg>
      </pc:sldChg>
      <pc:sldChg chg="addSp delSp modSp add">
        <pc:chgData name="" userId="ef058f613997ecea" providerId="LiveId" clId="{D2B5212C-C99A-45D3-B1A0-5D67014CF7FE}" dt="2019-02-25T19:36:22.857" v="1286" actId="5793"/>
        <pc:sldMkLst>
          <pc:docMk/>
          <pc:sldMk cId="382407284" sldId="275"/>
        </pc:sldMkLst>
        <pc:spChg chg="mod">
          <ac:chgData name="" userId="ef058f613997ecea" providerId="LiveId" clId="{D2B5212C-C99A-45D3-B1A0-5D67014CF7FE}" dt="2019-02-25T19:36:13.668" v="1282" actId="26606"/>
          <ac:spMkLst>
            <pc:docMk/>
            <pc:sldMk cId="382407284" sldId="275"/>
            <ac:spMk id="2" creationId="{C9FE8BE7-BA74-4FA4-B128-71A8FBFF9F04}"/>
          </ac:spMkLst>
        </pc:spChg>
        <pc:spChg chg="mod">
          <ac:chgData name="" userId="ef058f613997ecea" providerId="LiveId" clId="{D2B5212C-C99A-45D3-B1A0-5D67014CF7FE}" dt="2019-02-25T19:36:22.857" v="1286" actId="5793"/>
          <ac:spMkLst>
            <pc:docMk/>
            <pc:sldMk cId="382407284" sldId="275"/>
            <ac:spMk id="10" creationId="{5C12CBAC-0BC0-408D-814B-07B9083BA82F}"/>
          </ac:spMkLst>
        </pc:spChg>
        <pc:spChg chg="add">
          <ac:chgData name="" userId="ef058f613997ecea" providerId="LiveId" clId="{D2B5212C-C99A-45D3-B1A0-5D67014CF7FE}" dt="2019-02-25T19:36:13.668" v="1282" actId="26606"/>
          <ac:spMkLst>
            <pc:docMk/>
            <pc:sldMk cId="382407284" sldId="275"/>
            <ac:spMk id="15" creationId="{35C3D674-3D59-4E93-80CA-0C0A9095E816}"/>
          </ac:spMkLst>
        </pc:spChg>
        <pc:spChg chg="add">
          <ac:chgData name="" userId="ef058f613997ecea" providerId="LiveId" clId="{D2B5212C-C99A-45D3-B1A0-5D67014CF7FE}" dt="2019-02-25T19:36:13.668" v="1282" actId="26606"/>
          <ac:spMkLst>
            <pc:docMk/>
            <pc:sldMk cId="382407284" sldId="275"/>
            <ac:spMk id="19" creationId="{EF2A81E1-BCBE-426B-8C09-33274E69409D}"/>
          </ac:spMkLst>
        </pc:spChg>
        <pc:picChg chg="add mod">
          <ac:chgData name="" userId="ef058f613997ecea" providerId="LiveId" clId="{D2B5212C-C99A-45D3-B1A0-5D67014CF7FE}" dt="2019-02-25T19:36:14.814" v="1284" actId="962"/>
          <ac:picMkLst>
            <pc:docMk/>
            <pc:sldMk cId="382407284" sldId="275"/>
            <ac:picMk id="4" creationId="{8334F38D-82AA-44CA-A49B-F11094B1173E}"/>
          </ac:picMkLst>
        </pc:picChg>
        <pc:picChg chg="del">
          <ac:chgData name="" userId="ef058f613997ecea" providerId="LiveId" clId="{D2B5212C-C99A-45D3-B1A0-5D67014CF7FE}" dt="2019-02-25T19:35:59.648" v="1279" actId="478"/>
          <ac:picMkLst>
            <pc:docMk/>
            <pc:sldMk cId="382407284" sldId="275"/>
            <ac:picMk id="8" creationId="{5E74FC83-1434-4841-8E07-C4D5E3BD44D5}"/>
          </ac:picMkLst>
        </pc:picChg>
        <pc:picChg chg="add">
          <ac:chgData name="" userId="ef058f613997ecea" providerId="LiveId" clId="{D2B5212C-C99A-45D3-B1A0-5D67014CF7FE}" dt="2019-02-25T19:36:13.668" v="1282" actId="26606"/>
          <ac:picMkLst>
            <pc:docMk/>
            <pc:sldMk cId="382407284" sldId="275"/>
            <ac:picMk id="21" creationId="{39D1DDD4-5BB3-45BA-B9B3-06B62299AD79}"/>
          </ac:picMkLst>
        </pc:picChg>
        <pc:cxnChg chg="add">
          <ac:chgData name="" userId="ef058f613997ecea" providerId="LiveId" clId="{D2B5212C-C99A-45D3-B1A0-5D67014CF7FE}" dt="2019-02-25T19:36:13.668" v="1282" actId="26606"/>
          <ac:cxnSpMkLst>
            <pc:docMk/>
            <pc:sldMk cId="382407284" sldId="275"/>
            <ac:cxnSpMk id="17" creationId="{C884B8F8-FDC9-498B-9960-5D7260AFCB03}"/>
          </ac:cxnSpMkLst>
        </pc:cxnChg>
        <pc:cxnChg chg="add">
          <ac:chgData name="" userId="ef058f613997ecea" providerId="LiveId" clId="{D2B5212C-C99A-45D3-B1A0-5D67014CF7FE}" dt="2019-02-25T19:36:13.668" v="1282" actId="26606"/>
          <ac:cxnSpMkLst>
            <pc:docMk/>
            <pc:sldMk cId="382407284" sldId="275"/>
            <ac:cxnSpMk id="23" creationId="{A24DAE64-2302-42EA-8239-F2F0775CA5AD}"/>
          </ac:cxnSpMkLst>
        </pc:cxnChg>
      </pc:sldChg>
      <pc:sldChg chg="modSp add">
        <pc:chgData name="" userId="ef058f613997ecea" providerId="LiveId" clId="{D2B5212C-C99A-45D3-B1A0-5D67014CF7FE}" dt="2019-02-25T19:39:16.025" v="1561" actId="20577"/>
        <pc:sldMkLst>
          <pc:docMk/>
          <pc:sldMk cId="6773225" sldId="276"/>
        </pc:sldMkLst>
        <pc:spChg chg="mod">
          <ac:chgData name="" userId="ef058f613997ecea" providerId="LiveId" clId="{D2B5212C-C99A-45D3-B1A0-5D67014CF7FE}" dt="2019-02-25T19:37:03.441" v="1316" actId="20577"/>
          <ac:spMkLst>
            <pc:docMk/>
            <pc:sldMk cId="6773225" sldId="276"/>
            <ac:spMk id="2" creationId="{C1C2C88D-68D5-4267-8867-EA2FCD9C53BE}"/>
          </ac:spMkLst>
        </pc:spChg>
        <pc:spChg chg="mod">
          <ac:chgData name="" userId="ef058f613997ecea" providerId="LiveId" clId="{D2B5212C-C99A-45D3-B1A0-5D67014CF7FE}" dt="2019-02-25T19:39:16.025" v="1561" actId="20577"/>
          <ac:spMkLst>
            <pc:docMk/>
            <pc:sldMk cId="6773225" sldId="276"/>
            <ac:spMk id="3" creationId="{D7740DD9-7B70-480E-A168-64C226646942}"/>
          </ac:spMkLst>
        </pc:spChg>
      </pc:sldChg>
      <pc:sldChg chg="modSp add">
        <pc:chgData name="" userId="ef058f613997ecea" providerId="LiveId" clId="{D2B5212C-C99A-45D3-B1A0-5D67014CF7FE}" dt="2019-02-27T18:42:15.260" v="1568" actId="20577"/>
        <pc:sldMkLst>
          <pc:docMk/>
          <pc:sldMk cId="1618327016" sldId="277"/>
        </pc:sldMkLst>
        <pc:spChg chg="mod">
          <ac:chgData name="" userId="ef058f613997ecea" providerId="LiveId" clId="{D2B5212C-C99A-45D3-B1A0-5D67014CF7FE}" dt="2019-02-27T18:42:15.260" v="1568" actId="20577"/>
          <ac:spMkLst>
            <pc:docMk/>
            <pc:sldMk cId="1618327016" sldId="277"/>
            <ac:spMk id="2" creationId="{B55CE1C7-8340-4F09-9D14-4EB120FF51D9}"/>
          </ac:spMkLst>
        </pc:spChg>
      </pc:sldChg>
    </pc:docChg>
  </pc:docChgLst>
  <pc:docChgLst>
    <pc:chgData userId="ef058f613997ecea" providerId="LiveId" clId="{C2E14C37-F18D-4391-AC87-6FB36665A461}"/>
    <pc:docChg chg="undo custSel mod addSld modSld">
      <pc:chgData name="" userId="ef058f613997ecea" providerId="LiveId" clId="{C2E14C37-F18D-4391-AC87-6FB36665A461}" dt="2019-02-25T17:17:01.532" v="846" actId="313"/>
      <pc:docMkLst>
        <pc:docMk/>
      </pc:docMkLst>
      <pc:sldChg chg="modSp add">
        <pc:chgData name="" userId="ef058f613997ecea" providerId="LiveId" clId="{C2E14C37-F18D-4391-AC87-6FB36665A461}" dt="2019-02-17T22:32:35.212" v="32" actId="20577"/>
        <pc:sldMkLst>
          <pc:docMk/>
          <pc:sldMk cId="925621332" sldId="256"/>
        </pc:sldMkLst>
        <pc:spChg chg="mod">
          <ac:chgData name="" userId="ef058f613997ecea" providerId="LiveId" clId="{C2E14C37-F18D-4391-AC87-6FB36665A461}" dt="2019-02-17T22:32:26.481" v="9" actId="20577"/>
          <ac:spMkLst>
            <pc:docMk/>
            <pc:sldMk cId="925621332" sldId="256"/>
            <ac:spMk id="2" creationId="{62E5BDFF-3361-4AA1-B21B-220B0A9C7185}"/>
          </ac:spMkLst>
        </pc:spChg>
        <pc:spChg chg="mod">
          <ac:chgData name="" userId="ef058f613997ecea" providerId="LiveId" clId="{C2E14C37-F18D-4391-AC87-6FB36665A461}" dt="2019-02-17T22:32:35.212" v="32" actId="20577"/>
          <ac:spMkLst>
            <pc:docMk/>
            <pc:sldMk cId="925621332" sldId="256"/>
            <ac:spMk id="3" creationId="{93F0EF3E-660E-4D70-AB66-149E4BF5F334}"/>
          </ac:spMkLst>
        </pc:spChg>
      </pc:sldChg>
      <pc:sldChg chg="modSp add">
        <pc:chgData name="" userId="ef058f613997ecea" providerId="LiveId" clId="{C2E14C37-F18D-4391-AC87-6FB36665A461}" dt="2019-02-25T17:17:01.532" v="846" actId="313"/>
        <pc:sldMkLst>
          <pc:docMk/>
          <pc:sldMk cId="1029890935" sldId="257"/>
        </pc:sldMkLst>
        <pc:spChg chg="mod">
          <ac:chgData name="" userId="ef058f613997ecea" providerId="LiveId" clId="{C2E14C37-F18D-4391-AC87-6FB36665A461}" dt="2019-02-17T22:33:51.940" v="49" actId="20577"/>
          <ac:spMkLst>
            <pc:docMk/>
            <pc:sldMk cId="1029890935" sldId="257"/>
            <ac:spMk id="2" creationId="{C645C78F-B3FC-4A56-A4A2-DD9012F420D6}"/>
          </ac:spMkLst>
        </pc:spChg>
        <pc:spChg chg="mod">
          <ac:chgData name="" userId="ef058f613997ecea" providerId="LiveId" clId="{C2E14C37-F18D-4391-AC87-6FB36665A461}" dt="2019-02-25T17:17:01.532" v="846" actId="313"/>
          <ac:spMkLst>
            <pc:docMk/>
            <pc:sldMk cId="1029890935" sldId="257"/>
            <ac:spMk id="3" creationId="{F20DEFBF-43D4-45A5-8228-5C02BB6CE3C9}"/>
          </ac:spMkLst>
        </pc:spChg>
      </pc:sldChg>
      <pc:sldChg chg="modSp add">
        <pc:chgData name="" userId="ef058f613997ecea" providerId="LiveId" clId="{C2E14C37-F18D-4391-AC87-6FB36665A461}" dt="2019-02-17T22:36:21.866" v="253" actId="20577"/>
        <pc:sldMkLst>
          <pc:docMk/>
          <pc:sldMk cId="2664331736" sldId="258"/>
        </pc:sldMkLst>
        <pc:spChg chg="mod">
          <ac:chgData name="" userId="ef058f613997ecea" providerId="LiveId" clId="{C2E14C37-F18D-4391-AC87-6FB36665A461}" dt="2019-02-17T22:34:37.594" v="86" actId="20577"/>
          <ac:spMkLst>
            <pc:docMk/>
            <pc:sldMk cId="2664331736" sldId="258"/>
            <ac:spMk id="2" creationId="{C0F6783C-B0E2-4C82-ACDE-14307ECB79E5}"/>
          </ac:spMkLst>
        </pc:spChg>
        <pc:spChg chg="mod">
          <ac:chgData name="" userId="ef058f613997ecea" providerId="LiveId" clId="{C2E14C37-F18D-4391-AC87-6FB36665A461}" dt="2019-02-17T22:36:21.866" v="253" actId="20577"/>
          <ac:spMkLst>
            <pc:docMk/>
            <pc:sldMk cId="2664331736" sldId="258"/>
            <ac:spMk id="3" creationId="{B171EF01-EF25-42E9-9878-81E56B4A559F}"/>
          </ac:spMkLst>
        </pc:spChg>
      </pc:sldChg>
      <pc:sldChg chg="modSp add">
        <pc:chgData name="" userId="ef058f613997ecea" providerId="LiveId" clId="{C2E14C37-F18D-4391-AC87-6FB36665A461}" dt="2019-02-17T22:37:21.739" v="357" actId="20577"/>
        <pc:sldMkLst>
          <pc:docMk/>
          <pc:sldMk cId="4142837237" sldId="259"/>
        </pc:sldMkLst>
        <pc:spChg chg="mod">
          <ac:chgData name="" userId="ef058f613997ecea" providerId="LiveId" clId="{C2E14C37-F18D-4391-AC87-6FB36665A461}" dt="2019-02-17T22:36:55.682" v="267" actId="20577"/>
          <ac:spMkLst>
            <pc:docMk/>
            <pc:sldMk cId="4142837237" sldId="259"/>
            <ac:spMk id="2" creationId="{A1F0F72E-9306-4B2B-85F9-CE73CC7F558B}"/>
          </ac:spMkLst>
        </pc:spChg>
        <pc:spChg chg="mod">
          <ac:chgData name="" userId="ef058f613997ecea" providerId="LiveId" clId="{C2E14C37-F18D-4391-AC87-6FB36665A461}" dt="2019-02-17T22:37:21.739" v="357" actId="20577"/>
          <ac:spMkLst>
            <pc:docMk/>
            <pc:sldMk cId="4142837237" sldId="259"/>
            <ac:spMk id="3" creationId="{892514A8-E4D2-4218-80CE-3EA54AEC2215}"/>
          </ac:spMkLst>
        </pc:spChg>
      </pc:sldChg>
      <pc:sldChg chg="addSp delSp modSp add mod setBg">
        <pc:chgData name="" userId="ef058f613997ecea" providerId="LiveId" clId="{C2E14C37-F18D-4391-AC87-6FB36665A461}" dt="2019-02-17T22:46:13.424" v="631" actId="20577"/>
        <pc:sldMkLst>
          <pc:docMk/>
          <pc:sldMk cId="459101924" sldId="260"/>
        </pc:sldMkLst>
        <pc:spChg chg="mod">
          <ac:chgData name="" userId="ef058f613997ecea" providerId="LiveId" clId="{C2E14C37-F18D-4391-AC87-6FB36665A461}" dt="2019-02-17T22:43:33.784" v="586" actId="26606"/>
          <ac:spMkLst>
            <pc:docMk/>
            <pc:sldMk cId="459101924" sldId="260"/>
            <ac:spMk id="2" creationId="{F75B120B-3F0F-4303-B118-9DE14894DADF}"/>
          </ac:spMkLst>
        </pc:spChg>
        <pc:spChg chg="mod ord">
          <ac:chgData name="" userId="ef058f613997ecea" providerId="LiveId" clId="{C2E14C37-F18D-4391-AC87-6FB36665A461}" dt="2019-02-17T22:46:13.424" v="631" actId="20577"/>
          <ac:spMkLst>
            <pc:docMk/>
            <pc:sldMk cId="459101924" sldId="260"/>
            <ac:spMk id="3" creationId="{D05EDDED-8689-45C7-B3B6-5E31BC465FAA}"/>
          </ac:spMkLst>
        </pc:spChg>
        <pc:spChg chg="add del">
          <ac:chgData name="" userId="ef058f613997ecea" providerId="LiveId" clId="{C2E14C37-F18D-4391-AC87-6FB36665A461}" dt="2019-02-17T22:43:33.784" v="586" actId="26606"/>
          <ac:spMkLst>
            <pc:docMk/>
            <pc:sldMk cId="459101924" sldId="260"/>
            <ac:spMk id="11" creationId="{5E5D6A5E-6858-4E93-9A70-94B6F0798E15}"/>
          </ac:spMkLst>
        </pc:spChg>
        <pc:spChg chg="add del">
          <ac:chgData name="" userId="ef058f613997ecea" providerId="LiveId" clId="{C2E14C37-F18D-4391-AC87-6FB36665A461}" dt="2019-02-17T22:43:33.784" v="586" actId="26606"/>
          <ac:spMkLst>
            <pc:docMk/>
            <pc:sldMk cId="459101924" sldId="260"/>
            <ac:spMk id="15" creationId="{72E0B510-4403-4C59-BE80-B719CC329834}"/>
          </ac:spMkLst>
        </pc:spChg>
        <pc:grpChg chg="add del">
          <ac:chgData name="" userId="ef058f613997ecea" providerId="LiveId" clId="{C2E14C37-F18D-4391-AC87-6FB36665A461}" dt="2019-02-17T22:43:33.784" v="586" actId="26606"/>
          <ac:grpSpMkLst>
            <pc:docMk/>
            <pc:sldMk cId="459101924" sldId="260"/>
            <ac:grpSpMk id="17" creationId="{27227F3E-7DFE-4451-8E80-7F496EBEB7FE}"/>
          </ac:grpSpMkLst>
        </pc:grpChg>
        <pc:grpChg chg="add del">
          <ac:chgData name="" userId="ef058f613997ecea" providerId="LiveId" clId="{C2E14C37-F18D-4391-AC87-6FB36665A461}" dt="2019-02-17T22:43:37.685" v="588" actId="26606"/>
          <ac:grpSpMkLst>
            <pc:docMk/>
            <pc:sldMk cId="459101924" sldId="260"/>
            <ac:grpSpMk id="25" creationId="{7E82793B-447F-4AB0-90C7-30E98CC3A18F}"/>
          </ac:grpSpMkLst>
        </pc:grpChg>
        <pc:picChg chg="add mod ord">
          <ac:chgData name="" userId="ef058f613997ecea" providerId="LiveId" clId="{C2E14C37-F18D-4391-AC87-6FB36665A461}" dt="2019-02-17T22:45:18.294" v="593" actId="27614"/>
          <ac:picMkLst>
            <pc:docMk/>
            <pc:sldMk cId="459101924" sldId="260"/>
            <ac:picMk id="4" creationId="{4F0473FD-E0FD-43FF-9120-BA83836BBF82}"/>
          </ac:picMkLst>
        </pc:picChg>
        <pc:picChg chg="add mod ord">
          <ac:chgData name="" userId="ef058f613997ecea" providerId="LiveId" clId="{C2E14C37-F18D-4391-AC87-6FB36665A461}" dt="2019-02-17T22:43:37.689" v="589" actId="26606"/>
          <ac:picMkLst>
            <pc:docMk/>
            <pc:sldMk cId="459101924" sldId="260"/>
            <ac:picMk id="5" creationId="{3198FE8A-CB05-49BF-975F-57E0505CFDF4}"/>
          </ac:picMkLst>
        </pc:picChg>
        <pc:picChg chg="add mod">
          <ac:chgData name="" userId="ef058f613997ecea" providerId="LiveId" clId="{C2E14C37-F18D-4391-AC87-6FB36665A461}" dt="2019-02-17T22:45:18.108" v="591" actId="27614"/>
          <ac:picMkLst>
            <pc:docMk/>
            <pc:sldMk cId="459101924" sldId="260"/>
            <ac:picMk id="6" creationId="{AD502345-5F99-48FE-BF01-AA2581E10C1D}"/>
          </ac:picMkLst>
        </pc:picChg>
        <pc:picChg chg="add del">
          <ac:chgData name="" userId="ef058f613997ecea" providerId="LiveId" clId="{C2E14C37-F18D-4391-AC87-6FB36665A461}" dt="2019-02-17T22:43:33.784" v="586" actId="26606"/>
          <ac:picMkLst>
            <pc:docMk/>
            <pc:sldMk cId="459101924" sldId="260"/>
            <ac:picMk id="21" creationId="{D5EB7854-FFB0-43C9-9181-08A0332D644D}"/>
          </ac:picMkLst>
        </pc:picChg>
        <pc:cxnChg chg="add del">
          <ac:chgData name="" userId="ef058f613997ecea" providerId="LiveId" clId="{C2E14C37-F18D-4391-AC87-6FB36665A461}" dt="2019-02-17T22:43:33.784" v="586" actId="26606"/>
          <ac:cxnSpMkLst>
            <pc:docMk/>
            <pc:sldMk cId="459101924" sldId="260"/>
            <ac:cxnSpMk id="13" creationId="{F69C431A-A068-4D4A-B9D7-5E6F575B9024}"/>
          </ac:cxnSpMkLst>
        </pc:cxnChg>
        <pc:cxnChg chg="add del">
          <ac:chgData name="" userId="ef058f613997ecea" providerId="LiveId" clId="{C2E14C37-F18D-4391-AC87-6FB36665A461}" dt="2019-02-17T22:43:33.784" v="586" actId="26606"/>
          <ac:cxnSpMkLst>
            <pc:docMk/>
            <pc:sldMk cId="459101924" sldId="260"/>
            <ac:cxnSpMk id="23" creationId="{5B80CAB5-22E5-4E16-8515-815AEE3BF9EC}"/>
          </ac:cxnSpMkLst>
        </pc:cxnChg>
      </pc:sldChg>
      <pc:sldChg chg="addSp delSp modSp add mod setBg">
        <pc:chgData name="" userId="ef058f613997ecea" providerId="LiveId" clId="{C2E14C37-F18D-4391-AC87-6FB36665A461}" dt="2019-02-17T22:49:04.758" v="693" actId="27614"/>
        <pc:sldMkLst>
          <pc:docMk/>
          <pc:sldMk cId="3427637283" sldId="261"/>
        </pc:sldMkLst>
        <pc:spChg chg="mod">
          <ac:chgData name="" userId="ef058f613997ecea" providerId="LiveId" clId="{C2E14C37-F18D-4391-AC87-6FB36665A461}" dt="2019-02-17T22:48:48.652" v="689" actId="26606"/>
          <ac:spMkLst>
            <pc:docMk/>
            <pc:sldMk cId="3427637283" sldId="261"/>
            <ac:spMk id="2" creationId="{A91EABAE-A9FC-49E6-944E-A6D608F21B9D}"/>
          </ac:spMkLst>
        </pc:spChg>
        <pc:spChg chg="mod">
          <ac:chgData name="" userId="ef058f613997ecea" providerId="LiveId" clId="{C2E14C37-F18D-4391-AC87-6FB36665A461}" dt="2019-02-17T22:48:48.652" v="689" actId="26606"/>
          <ac:spMkLst>
            <pc:docMk/>
            <pc:sldMk cId="3427637283" sldId="261"/>
            <ac:spMk id="3" creationId="{50825FC5-C098-4CA2-92DD-3F25D32EAE5D}"/>
          </ac:spMkLst>
        </pc:spChg>
        <pc:grpChg chg="add del">
          <ac:chgData name="" userId="ef058f613997ecea" providerId="LiveId" clId="{C2E14C37-F18D-4391-AC87-6FB36665A461}" dt="2019-02-17T22:48:48.647" v="688" actId="26606"/>
          <ac:grpSpMkLst>
            <pc:docMk/>
            <pc:sldMk cId="3427637283" sldId="261"/>
            <ac:grpSpMk id="10" creationId="{6C8D378B-3E69-4789-83F3-630454787661}"/>
          </ac:grpSpMkLst>
        </pc:grpChg>
        <pc:picChg chg="add mod ord">
          <ac:chgData name="" userId="ef058f613997ecea" providerId="LiveId" clId="{C2E14C37-F18D-4391-AC87-6FB36665A461}" dt="2019-02-17T22:49:04.445" v="691" actId="27614"/>
          <ac:picMkLst>
            <pc:docMk/>
            <pc:sldMk cId="3427637283" sldId="261"/>
            <ac:picMk id="4" creationId="{1FD78B5F-FB62-4A00-A944-79BD545BB37E}"/>
          </ac:picMkLst>
        </pc:picChg>
        <pc:picChg chg="add mod">
          <ac:chgData name="" userId="ef058f613997ecea" providerId="LiveId" clId="{C2E14C37-F18D-4391-AC87-6FB36665A461}" dt="2019-02-17T22:49:04.758" v="693" actId="27614"/>
          <ac:picMkLst>
            <pc:docMk/>
            <pc:sldMk cId="3427637283" sldId="261"/>
            <ac:picMk id="5" creationId="{6F2F0936-2F2E-4FF2-B1DE-C404C3920FB5}"/>
          </ac:picMkLst>
        </pc:picChg>
      </pc:sldChg>
      <pc:sldChg chg="modSp add">
        <pc:chgData name="" userId="ef058f613997ecea" providerId="LiveId" clId="{C2E14C37-F18D-4391-AC87-6FB36665A461}" dt="2019-02-17T22:50:28.378" v="818" actId="20577"/>
        <pc:sldMkLst>
          <pc:docMk/>
          <pc:sldMk cId="490073334" sldId="262"/>
        </pc:sldMkLst>
        <pc:spChg chg="mod">
          <ac:chgData name="" userId="ef058f613997ecea" providerId="LiveId" clId="{C2E14C37-F18D-4391-AC87-6FB36665A461}" dt="2019-02-17T22:49:10.512" v="712" actId="20577"/>
          <ac:spMkLst>
            <pc:docMk/>
            <pc:sldMk cId="490073334" sldId="262"/>
            <ac:spMk id="2" creationId="{242964F3-6ED9-4094-B61E-6B68BA1FBA62}"/>
          </ac:spMkLst>
        </pc:spChg>
        <pc:spChg chg="mod">
          <ac:chgData name="" userId="ef058f613997ecea" providerId="LiveId" clId="{C2E14C37-F18D-4391-AC87-6FB36665A461}" dt="2019-02-17T22:50:28.378" v="818" actId="20577"/>
          <ac:spMkLst>
            <pc:docMk/>
            <pc:sldMk cId="490073334" sldId="262"/>
            <ac:spMk id="3" creationId="{8A847D0E-4F8C-4FCB-8C63-684EF649DF8B}"/>
          </ac:spMkLst>
        </pc:spChg>
      </pc:sldChg>
      <pc:sldChg chg="modSp add">
        <pc:chgData name="" userId="ef058f613997ecea" providerId="LiveId" clId="{C2E14C37-F18D-4391-AC87-6FB36665A461}" dt="2019-02-17T22:50:55.561" v="845" actId="20577"/>
        <pc:sldMkLst>
          <pc:docMk/>
          <pc:sldMk cId="4205634095" sldId="263"/>
        </pc:sldMkLst>
        <pc:spChg chg="mod">
          <ac:chgData name="" userId="ef058f613997ecea" providerId="LiveId" clId="{C2E14C37-F18D-4391-AC87-6FB36665A461}" dt="2019-02-17T22:50:55.561" v="845" actId="20577"/>
          <ac:spMkLst>
            <pc:docMk/>
            <pc:sldMk cId="4205634095" sldId="263"/>
            <ac:spMk id="2" creationId="{131162F8-CD2A-4D02-BACB-99B1254B1AF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8329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8771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5442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2163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9659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7706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499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8409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3FC3AFC5-1CE3-41F3-966A-5163531B49C3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6149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6983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2859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C3AFC5-1CE3-41F3-966A-5163531B49C3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9506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hatis.techtarget.com/definition/processor" TargetMode="External"/><Relationship Id="rId2" Type="http://schemas.openxmlformats.org/officeDocument/2006/relationships/hyperlink" Target="https://whatis.techtarget.com/definition/operating-system-OS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earchstorage.techtarget.com/definition/SSD-solid-state-drive" TargetMode="External"/><Relationship Id="rId4" Type="http://schemas.openxmlformats.org/officeDocument/2006/relationships/hyperlink" Target="https://searchstorage.techtarget.com/definition/hard-disk-drive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Computer_graphics" TargetMode="External"/><Relationship Id="rId2" Type="http://schemas.openxmlformats.org/officeDocument/2006/relationships/hyperlink" Target="https://en.wikipedia.org/wiki/Graphics_processing_unit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wikipedia.org/wiki/Central_processing_unit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5BDFF-3361-4AA1-B21B-220B0A9C71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Chapter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F0EF3E-660E-4D70-AB66-149E4BF5F3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Understanding Computers</a:t>
            </a:r>
          </a:p>
        </p:txBody>
      </p:sp>
    </p:spTree>
    <p:extLst>
      <p:ext uri="{BB962C8B-B14F-4D97-AF65-F5344CB8AC3E}">
        <p14:creationId xmlns:p14="http://schemas.microsoft.com/office/powerpoint/2010/main" val="925621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CE1C7-8340-4F09-9D14-4EB120FF5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78DE84-0799-4F8C-92F0-D98C58DFD6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327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5C78F-B3FC-4A56-A4A2-DD9012F42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Parts to a whole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DEFBF-43D4-45A5-8228-5C02BB6CE3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Input</a:t>
            </a:r>
          </a:p>
          <a:p>
            <a:r>
              <a:rPr lang="en-US" dirty="0"/>
              <a:t>Processing</a:t>
            </a:r>
          </a:p>
          <a:p>
            <a:r>
              <a:rPr lang="en-US" dirty="0"/>
              <a:t>Output</a:t>
            </a:r>
          </a:p>
          <a:p>
            <a:r>
              <a:rPr lang="en-US" dirty="0"/>
              <a:t>Storage</a:t>
            </a:r>
          </a:p>
        </p:txBody>
      </p:sp>
    </p:spTree>
    <p:extLst>
      <p:ext uri="{BB962C8B-B14F-4D97-AF65-F5344CB8AC3E}">
        <p14:creationId xmlns:p14="http://schemas.microsoft.com/office/powerpoint/2010/main" val="1029890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0F72E-9306-4B2B-85F9-CE73CC7F5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Commands?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2514A8-E4D2-4218-80CE-3EA54AEC22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Tells a computer what to do</a:t>
            </a:r>
          </a:p>
          <a:p>
            <a:pPr lvl="1"/>
            <a:r>
              <a:rPr lang="en-US" dirty="0"/>
              <a:t>Print Document</a:t>
            </a:r>
          </a:p>
          <a:p>
            <a:pPr lvl="1"/>
            <a:r>
              <a:rPr lang="en-US" dirty="0"/>
              <a:t>Close Window</a:t>
            </a:r>
          </a:p>
          <a:p>
            <a:pPr lvl="1"/>
            <a:r>
              <a:rPr lang="en-US" dirty="0"/>
              <a:t>Save Document</a:t>
            </a:r>
          </a:p>
        </p:txBody>
      </p:sp>
    </p:spTree>
    <p:extLst>
      <p:ext uri="{BB962C8B-B14F-4D97-AF65-F5344CB8AC3E}">
        <p14:creationId xmlns:p14="http://schemas.microsoft.com/office/powerpoint/2010/main" val="4142837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6783C-B0E2-4C82-ACDE-14307ECB7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71EF01-EF25-42E9-9878-81E56B4A55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Keyboard</a:t>
            </a:r>
          </a:p>
          <a:p>
            <a:pPr lvl="1"/>
            <a:r>
              <a:rPr lang="en-US" dirty="0"/>
              <a:t>Basic</a:t>
            </a:r>
          </a:p>
          <a:p>
            <a:r>
              <a:rPr lang="en-US" dirty="0"/>
              <a:t>Speech Recognition Software</a:t>
            </a:r>
          </a:p>
          <a:p>
            <a:pPr lvl="1"/>
            <a:r>
              <a:rPr lang="en-US" dirty="0"/>
              <a:t>Dragon Naturally Speaking</a:t>
            </a:r>
          </a:p>
          <a:p>
            <a:r>
              <a:rPr lang="en-US" dirty="0"/>
              <a:t>Handwriting Recognition Software</a:t>
            </a:r>
          </a:p>
          <a:p>
            <a:pPr lvl="1"/>
            <a:r>
              <a:rPr lang="en-US" dirty="0"/>
              <a:t>Use of a stylus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331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B120B-3F0F-4303-B118-9DE14894D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en-US" dirty="0"/>
              <a:t>Other Types of input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EDDED-8689-45C7-B3B6-5E31BC465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1" y="2015734"/>
            <a:ext cx="4169336" cy="3450613"/>
          </a:xfrm>
        </p:spPr>
        <p:txBody>
          <a:bodyPr>
            <a:normAutofit/>
          </a:bodyPr>
          <a:lstStyle/>
          <a:p>
            <a:r>
              <a:rPr lang="en-US" dirty="0"/>
              <a:t>Mouse</a:t>
            </a:r>
          </a:p>
          <a:p>
            <a:pPr lvl="1"/>
            <a:r>
              <a:rPr lang="en-US" dirty="0"/>
              <a:t>Moves a pointer around the screen and click on command or sections of a document</a:t>
            </a:r>
          </a:p>
          <a:p>
            <a:pPr lvl="1"/>
            <a:r>
              <a:rPr lang="en-US" dirty="0"/>
              <a:t>Input pictures into document</a:t>
            </a:r>
          </a:p>
          <a:p>
            <a:r>
              <a:rPr lang="en-US" dirty="0"/>
              <a:t>Adaptive Technologies </a:t>
            </a:r>
          </a:p>
          <a:p>
            <a:r>
              <a:rPr lang="en-US" dirty="0"/>
              <a:t>Trackball Mouse </a:t>
            </a:r>
          </a:p>
        </p:txBody>
      </p:sp>
      <p:pic>
        <p:nvPicPr>
          <p:cNvPr id="4" name="Picture 3" descr="A close up of a bag&#10;&#10;Description generated with high confidence">
            <a:extLst>
              <a:ext uri="{FF2B5EF4-FFF2-40B4-BE49-F238E27FC236}">
                <a16:creationId xmlns:a16="http://schemas.microsoft.com/office/drawing/2014/main" id="{4F0473FD-E0FD-43FF-9120-BA83836BB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622" y="2015733"/>
            <a:ext cx="2224984" cy="34506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98FE8A-CB05-49BF-975F-57E0505CFD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8229" y="2015733"/>
            <a:ext cx="1722510" cy="1643010"/>
          </a:xfrm>
          <a:prstGeom prst="rect">
            <a:avLst/>
          </a:prstGeom>
        </p:spPr>
      </p:pic>
      <p:pic>
        <p:nvPicPr>
          <p:cNvPr id="6" name="Picture 5" descr="A picture containing person, man, wall&#10;&#10;Description generated with very high confidence">
            <a:extLst>
              <a:ext uri="{FF2B5EF4-FFF2-40B4-BE49-F238E27FC236}">
                <a16:creationId xmlns:a16="http://schemas.microsoft.com/office/drawing/2014/main" id="{AD502345-5F99-48FE-BF01-AA2581E10C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7363" y="3823334"/>
            <a:ext cx="2164241" cy="1643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101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EABAE-A9FC-49E6-944E-A6D608F2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en-US" dirty="0"/>
              <a:t>Other Types of Input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25FC5-C098-4CA2-92DD-3F25D32EA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5989855" cy="3450613"/>
          </a:xfrm>
        </p:spPr>
        <p:txBody>
          <a:bodyPr>
            <a:normAutofit/>
          </a:bodyPr>
          <a:lstStyle/>
          <a:p>
            <a:r>
              <a:rPr lang="en-US" dirty="0"/>
              <a:t>Touch Screen Monitors</a:t>
            </a:r>
          </a:p>
          <a:p>
            <a:r>
              <a:rPr lang="en-US" dirty="0"/>
              <a:t>Microphone</a:t>
            </a:r>
          </a:p>
          <a:p>
            <a:pPr lvl="1"/>
            <a:r>
              <a:rPr lang="en-US" dirty="0"/>
              <a:t>Input sounds into document</a:t>
            </a:r>
          </a:p>
        </p:txBody>
      </p:sp>
      <p:pic>
        <p:nvPicPr>
          <p:cNvPr id="5" name="Picture 4" descr="A close up of a device&#10;&#10;Description generated with high confidence">
            <a:extLst>
              <a:ext uri="{FF2B5EF4-FFF2-40B4-BE49-F238E27FC236}">
                <a16:creationId xmlns:a16="http://schemas.microsoft.com/office/drawing/2014/main" id="{6F2F0936-2F2E-4FF2-B1DE-C404C3920F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8595" y="2015733"/>
            <a:ext cx="2274935" cy="1643010"/>
          </a:xfrm>
          <a:prstGeom prst="rect">
            <a:avLst/>
          </a:prstGeom>
        </p:spPr>
      </p:pic>
      <p:pic>
        <p:nvPicPr>
          <p:cNvPr id="4" name="Picture 3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1FD78B5F-FB62-4A00-A944-79BD545BB3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9977" y="3823334"/>
            <a:ext cx="2532170" cy="1643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637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964F3-6ED9-4094-B61E-6B68BA1FB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Processing devices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47D0E-4F8C-4FCB-8C63-684EF649D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Motherboard</a:t>
            </a:r>
          </a:p>
          <a:p>
            <a:pPr lvl="1"/>
            <a:r>
              <a:rPr lang="en-US" dirty="0"/>
              <a:t>CPU</a:t>
            </a:r>
          </a:p>
          <a:p>
            <a:pPr lvl="2"/>
            <a:r>
              <a:rPr lang="en-US" dirty="0"/>
              <a:t>Multiprocessing cores</a:t>
            </a:r>
          </a:p>
          <a:p>
            <a:pPr lvl="1"/>
            <a:r>
              <a:rPr lang="en-US" dirty="0"/>
              <a:t>RAM</a:t>
            </a:r>
          </a:p>
          <a:p>
            <a:pPr lvl="2"/>
            <a:r>
              <a:rPr lang="en-US" dirty="0"/>
              <a:t>Random Access Memory</a:t>
            </a:r>
          </a:p>
          <a:p>
            <a:pPr lvl="1"/>
            <a:r>
              <a:rPr lang="en-US" dirty="0"/>
              <a:t>ROM</a:t>
            </a:r>
          </a:p>
          <a:p>
            <a:pPr lvl="2"/>
            <a:r>
              <a:rPr lang="en-US" dirty="0"/>
              <a:t>Read-only Memory</a:t>
            </a:r>
          </a:p>
          <a:p>
            <a:pPr lvl="1"/>
            <a:r>
              <a:rPr lang="en-US" dirty="0"/>
              <a:t>Video Cards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73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162F8-CD2A-4D02-BACB-99B1254B1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Processing devices - CPU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05133-3F43-4987-A990-4905E24A0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central processing unit (CPU) is the unit which performs most of the processing inside a computer. To control instructions and </a:t>
            </a:r>
            <a:r>
              <a:rPr lang="en-US" u="sng" dirty="0"/>
              <a:t>data</a:t>
            </a:r>
            <a:r>
              <a:rPr lang="en-US" dirty="0"/>
              <a:t> flow to and from other parts of the computer, the CPU relies heavily on a chipset, which is a group of microchips located on the motherboard.</a:t>
            </a:r>
          </a:p>
        </p:txBody>
      </p:sp>
    </p:spTree>
    <p:extLst>
      <p:ext uri="{BB962C8B-B14F-4D97-AF65-F5344CB8AC3E}">
        <p14:creationId xmlns:p14="http://schemas.microsoft.com/office/powerpoint/2010/main" val="4205634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49E4E-E98C-424E-A9D5-2F6A56C78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Processing Device – RAM\ROM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29614B-9DAA-47A8-9449-7C5404EE6B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ROM (Read Only Memory)</a:t>
            </a:r>
          </a:p>
          <a:p>
            <a:pPr lvl="1"/>
            <a:r>
              <a:rPr lang="en-US" dirty="0"/>
              <a:t>Read-only memory (ROM) is a type of </a:t>
            </a:r>
            <a:r>
              <a:rPr lang="en-US" u="sng" dirty="0"/>
              <a:t>storage</a:t>
            </a:r>
            <a:r>
              <a:rPr lang="en-US" dirty="0"/>
              <a:t> medium that permanently stores data on personal computers (PCs) and other electronic devices. It contains the programming needed to start a PC, which is essential for boot-up; it performs major input/output tasks and holds programs or software instructions.</a:t>
            </a:r>
          </a:p>
          <a:p>
            <a:pPr lvl="1"/>
            <a:r>
              <a:rPr lang="en-US" dirty="0"/>
              <a:t>Because ROM is read-only, it cannot be changed; it is permanent and non-volatile, meaning it also holds its </a:t>
            </a:r>
            <a:r>
              <a:rPr lang="en-US" u="sng" dirty="0"/>
              <a:t>memory</a:t>
            </a:r>
            <a:r>
              <a:rPr lang="en-US" dirty="0"/>
              <a:t> even when power is removed. By contrast, random access memory (RAM) is volatile; it is lost when power is removed.</a:t>
            </a:r>
          </a:p>
          <a:p>
            <a:pPr lvl="1"/>
            <a:r>
              <a:rPr lang="en-US" dirty="0"/>
              <a:t>There are numerous ROM chips located on the motherboard and a few on expansion boards. The chips are essential for the basic input/output </a:t>
            </a:r>
            <a:r>
              <a:rPr lang="en-US" u="sng" dirty="0"/>
              <a:t>system</a:t>
            </a:r>
            <a:r>
              <a:rPr lang="en-US" dirty="0"/>
              <a:t> (BIOS), boot up, reading and writing to peripheral devices, basic data management and the software for basic processes for certain utilities.</a:t>
            </a:r>
          </a:p>
          <a:p>
            <a:pPr lvl="1"/>
            <a:endParaRPr lang="en-US" dirty="0"/>
          </a:p>
          <a:p>
            <a:r>
              <a:rPr lang="en-US" dirty="0"/>
              <a:t>RAM (Random Access Memory)</a:t>
            </a:r>
          </a:p>
          <a:p>
            <a:pPr lvl="1"/>
            <a:r>
              <a:rPr lang="en-US" dirty="0"/>
              <a:t>RAM (Random Access Memory) is the hardware in a computing device where the operating system (</a:t>
            </a:r>
            <a:r>
              <a:rPr lang="en-US" u="sng" dirty="0">
                <a:hlinkClick r:id="rId2"/>
              </a:rPr>
              <a:t>OS</a:t>
            </a:r>
            <a:r>
              <a:rPr lang="en-US" dirty="0"/>
              <a:t>), application programs and data in current use are kept so they can be quickly reached by the device's </a:t>
            </a:r>
            <a:r>
              <a:rPr lang="en-US" u="sng" dirty="0">
                <a:hlinkClick r:id="rId3"/>
              </a:rPr>
              <a:t>processor</a:t>
            </a:r>
            <a:r>
              <a:rPr lang="en-US" dirty="0"/>
              <a:t>. RAM is the main memory in a computer, and it is much faster to read from and write to than other kinds of storage, such as a hard disk drive (</a:t>
            </a:r>
            <a:r>
              <a:rPr lang="en-US" u="sng" dirty="0">
                <a:hlinkClick r:id="rId4"/>
              </a:rPr>
              <a:t>HDD</a:t>
            </a:r>
            <a:r>
              <a:rPr lang="en-US" dirty="0"/>
              <a:t>), solid-state drive (</a:t>
            </a:r>
            <a:r>
              <a:rPr lang="en-US" u="sng" dirty="0">
                <a:hlinkClick r:id="rId5"/>
              </a:rPr>
              <a:t>SSD</a:t>
            </a:r>
            <a:r>
              <a:rPr lang="en-US" dirty="0"/>
              <a:t>) or optical drive.</a:t>
            </a:r>
          </a:p>
        </p:txBody>
      </p:sp>
    </p:spTree>
    <p:extLst>
      <p:ext uri="{BB962C8B-B14F-4D97-AF65-F5344CB8AC3E}">
        <p14:creationId xmlns:p14="http://schemas.microsoft.com/office/powerpoint/2010/main" val="2134798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44D71-ECAA-4E2C-BAA7-22A28FAB3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Processing Device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0FF1DA-720B-4EFC-9B1A-85846C256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Video Card</a:t>
            </a:r>
          </a:p>
          <a:p>
            <a:pPr lvl="1"/>
            <a:r>
              <a:rPr lang="en-US" b="1" dirty="0"/>
              <a:t>General-purpose computing on graphics processing units</a:t>
            </a:r>
            <a:r>
              <a:rPr lang="en-US" dirty="0"/>
              <a:t> (</a:t>
            </a:r>
            <a:r>
              <a:rPr lang="en-US" b="1" dirty="0"/>
              <a:t>GPGPU</a:t>
            </a:r>
            <a:r>
              <a:rPr lang="en-US" dirty="0"/>
              <a:t>, rarely </a:t>
            </a:r>
            <a:r>
              <a:rPr lang="en-US" b="1" dirty="0"/>
              <a:t>GPGP</a:t>
            </a:r>
            <a:r>
              <a:rPr lang="en-US" dirty="0"/>
              <a:t>) is the use of a </a:t>
            </a:r>
            <a:r>
              <a:rPr lang="en-US" dirty="0">
                <a:hlinkClick r:id="rId2" tooltip="Graphics processing unit"/>
              </a:rPr>
              <a:t>graphics processing unit</a:t>
            </a:r>
            <a:r>
              <a:rPr lang="en-US" dirty="0"/>
              <a:t> (GPU), which typically handles computation only for </a:t>
            </a:r>
            <a:r>
              <a:rPr lang="en-US" dirty="0">
                <a:hlinkClick r:id="rId3" tooltip="Computer graphics"/>
              </a:rPr>
              <a:t>computer graphics</a:t>
            </a:r>
            <a:r>
              <a:rPr lang="en-US" dirty="0"/>
              <a:t>, to perform computation in applications traditionally handled by the </a:t>
            </a:r>
            <a:r>
              <a:rPr lang="en-US" dirty="0">
                <a:hlinkClick r:id="rId4" tooltip="Central processing unit"/>
              </a:rPr>
              <a:t>central processing unit</a:t>
            </a:r>
            <a:r>
              <a:rPr lang="en-US" dirty="0"/>
              <a:t> (CPU)</a:t>
            </a:r>
          </a:p>
        </p:txBody>
      </p:sp>
    </p:spTree>
    <p:extLst>
      <p:ext uri="{BB962C8B-B14F-4D97-AF65-F5344CB8AC3E}">
        <p14:creationId xmlns:p14="http://schemas.microsoft.com/office/powerpoint/2010/main" val="32038759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DE5A9-99EC-455E-8CCD-8787F9865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Operating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F4D61-94B6-4F79-A8BE-1183C1F550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operating system is a software which performs all the basic tasks like file management, memory management, process management, </a:t>
            </a:r>
            <a:r>
              <a:rPr lang="en-US" b="1" dirty="0"/>
              <a:t>handling</a:t>
            </a:r>
            <a:r>
              <a:rPr lang="en-US" dirty="0"/>
              <a:t> input and output, and </a:t>
            </a:r>
            <a:r>
              <a:rPr lang="en-US" b="1" dirty="0"/>
              <a:t>controlling</a:t>
            </a:r>
            <a:r>
              <a:rPr lang="en-US" dirty="0"/>
              <a:t> peripheral devices such as disk drives and printers.</a:t>
            </a:r>
          </a:p>
          <a:p>
            <a:r>
              <a:rPr lang="en-US" dirty="0"/>
              <a:t>Examples</a:t>
            </a:r>
          </a:p>
          <a:p>
            <a:pPr lvl="1"/>
            <a:r>
              <a:rPr lang="en-US" dirty="0"/>
              <a:t>MAC</a:t>
            </a:r>
          </a:p>
          <a:p>
            <a:pPr lvl="1"/>
            <a:r>
              <a:rPr lang="en-US" dirty="0"/>
              <a:t>Windows</a:t>
            </a:r>
          </a:p>
          <a:p>
            <a:pPr lvl="1"/>
            <a:r>
              <a:rPr lang="en-US" dirty="0"/>
              <a:t>Android</a:t>
            </a:r>
          </a:p>
          <a:p>
            <a:pPr lvl="1"/>
            <a:r>
              <a:rPr lang="en-US" dirty="0"/>
              <a:t>Linux</a:t>
            </a:r>
          </a:p>
        </p:txBody>
      </p:sp>
    </p:spTree>
    <p:extLst>
      <p:ext uri="{BB962C8B-B14F-4D97-AF65-F5344CB8AC3E}">
        <p14:creationId xmlns:p14="http://schemas.microsoft.com/office/powerpoint/2010/main" val="3643804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8B6D5-20A2-42FB-9010-469DEDBB9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programming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04CA2-2E8B-4ECD-A947-06E90774B3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Procedural </a:t>
            </a:r>
          </a:p>
          <a:p>
            <a:pPr lvl="1"/>
            <a:r>
              <a:rPr lang="en-US" dirty="0"/>
              <a:t>Step by Step instructions to tell a computer what to do. </a:t>
            </a:r>
          </a:p>
          <a:p>
            <a:pPr lvl="2"/>
            <a:r>
              <a:rPr lang="en-US" dirty="0"/>
              <a:t>C</a:t>
            </a:r>
          </a:p>
          <a:p>
            <a:pPr lvl="2"/>
            <a:r>
              <a:rPr lang="en-US" dirty="0"/>
              <a:t>Fortran</a:t>
            </a:r>
          </a:p>
          <a:p>
            <a:pPr lvl="2"/>
            <a:r>
              <a:rPr lang="en-US" dirty="0"/>
              <a:t>Pascal</a:t>
            </a:r>
          </a:p>
          <a:p>
            <a:pPr lvl="2"/>
            <a:r>
              <a:rPr lang="en-US" dirty="0"/>
              <a:t>Basic</a:t>
            </a:r>
          </a:p>
          <a:p>
            <a:r>
              <a:rPr lang="en-US" dirty="0"/>
              <a:t>Object Oriented Programming</a:t>
            </a:r>
          </a:p>
          <a:p>
            <a:pPr lvl="1"/>
            <a:r>
              <a:rPr lang="en-US" dirty="0"/>
              <a:t>Provides rules for creating and managing object</a:t>
            </a:r>
          </a:p>
          <a:p>
            <a:pPr lvl="2"/>
            <a:r>
              <a:rPr lang="en-US" dirty="0"/>
              <a:t>Java</a:t>
            </a:r>
          </a:p>
          <a:p>
            <a:pPr lvl="2"/>
            <a:r>
              <a:rPr lang="en-US" dirty="0"/>
              <a:t>Alice</a:t>
            </a:r>
          </a:p>
          <a:p>
            <a:pPr lvl="2"/>
            <a:r>
              <a:rPr lang="en-US" dirty="0"/>
              <a:t>Python</a:t>
            </a:r>
          </a:p>
          <a:p>
            <a:pPr lvl="2"/>
            <a:r>
              <a:rPr lang="en-US" dirty="0"/>
              <a:t>VBScript</a:t>
            </a:r>
          </a:p>
          <a:p>
            <a:r>
              <a:rPr lang="en-US" dirty="0"/>
              <a:t>C++ Uses both</a:t>
            </a:r>
          </a:p>
        </p:txBody>
      </p:sp>
    </p:spTree>
    <p:extLst>
      <p:ext uri="{BB962C8B-B14F-4D97-AF65-F5344CB8AC3E}">
        <p14:creationId xmlns:p14="http://schemas.microsoft.com/office/powerpoint/2010/main" val="13966675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8B6D5-20A2-42FB-9010-469DEDBB9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programming concepts -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04CA2-2E8B-4ECD-A947-06E90774B3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Compilers</a:t>
            </a:r>
          </a:p>
          <a:p>
            <a:pPr lvl="1"/>
            <a:r>
              <a:rPr lang="en-US" dirty="0"/>
              <a:t>Translate source code into binary format so the computer = object code</a:t>
            </a:r>
          </a:p>
          <a:p>
            <a:r>
              <a:rPr lang="en-US" dirty="0"/>
              <a:t>Interpreters</a:t>
            </a:r>
          </a:p>
          <a:p>
            <a:pPr lvl="1"/>
            <a:r>
              <a:rPr lang="en-US" dirty="0"/>
              <a:t>Able to translate the source code into action for the computer </a:t>
            </a:r>
          </a:p>
        </p:txBody>
      </p:sp>
    </p:spTree>
    <p:extLst>
      <p:ext uri="{BB962C8B-B14F-4D97-AF65-F5344CB8AC3E}">
        <p14:creationId xmlns:p14="http://schemas.microsoft.com/office/powerpoint/2010/main" val="22936210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8E2C3-3B6E-4EF4-BE6A-BF7D5162A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computing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1A813C-6224-419E-89BE-F1A6D818E7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Binary 1’s and Zero’s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0445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5C3D674-3D59-4E93-80CA-0C0A9095E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84B8F8-FDC9-498B-9960-5D7260AF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417737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F123B75-037C-4F78-8EB7-1C0E1DC79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80" y="804520"/>
            <a:ext cx="4176511" cy="1049235"/>
          </a:xfrm>
        </p:spPr>
        <p:txBody>
          <a:bodyPr>
            <a:normAutofit fontScale="90000"/>
          </a:bodyPr>
          <a:lstStyle/>
          <a:p>
            <a:r>
              <a:rPr lang="en-US" sz="2700" dirty="0"/>
              <a:t>Grouped and individual computers - Supercomputer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2A81E1-BCBE-426B-8C09-33274E694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3ED28C-410A-49CC-B481-B78AF60CA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1" y="2015732"/>
            <a:ext cx="4172212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Home VS Work</a:t>
            </a:r>
          </a:p>
          <a:p>
            <a:r>
              <a:rPr lang="en-US" dirty="0"/>
              <a:t>Supercomputer</a:t>
            </a:r>
          </a:p>
          <a:p>
            <a:pPr lvl="1"/>
            <a:r>
              <a:rPr lang="en-US" dirty="0"/>
              <a:t>Scientific Computers</a:t>
            </a:r>
          </a:p>
          <a:p>
            <a:pPr lvl="1"/>
            <a:r>
              <a:rPr lang="en-US" dirty="0"/>
              <a:t>Perform millions of calculations per second</a:t>
            </a:r>
          </a:p>
          <a:p>
            <a:pPr lvl="1"/>
            <a:r>
              <a:rPr lang="en-US" dirty="0"/>
              <a:t>$</a:t>
            </a:r>
          </a:p>
        </p:txBody>
      </p:sp>
      <p:pic>
        <p:nvPicPr>
          <p:cNvPr id="5" name="Picture 4" descr="A picture containing building&#10;&#10;Description generated with high confidence">
            <a:extLst>
              <a:ext uri="{FF2B5EF4-FFF2-40B4-BE49-F238E27FC236}">
                <a16:creationId xmlns:a16="http://schemas.microsoft.com/office/drawing/2014/main" id="{3956D17E-50F2-4C8A-BF75-BAB72D62B3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11" y="1485490"/>
            <a:ext cx="4960442" cy="330094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9D1DDD4-5BB3-45BA-B9B3-06B62299A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24DAE64-2302-42EA-8239-F2F0775CA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4931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E8BE7-BA74-4FA4-B128-71A8FBFF9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en-US" dirty="0"/>
              <a:t>Group and Individual Computers – continued - Mainframe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C12CBAC-0BC0-408D-814B-07B9083BA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4"/>
            <a:ext cx="4162555" cy="3450613"/>
          </a:xfrm>
        </p:spPr>
        <p:txBody>
          <a:bodyPr>
            <a:normAutofit/>
          </a:bodyPr>
          <a:lstStyle/>
          <a:p>
            <a:r>
              <a:rPr lang="en-US" dirty="0"/>
              <a:t>Government</a:t>
            </a:r>
          </a:p>
          <a:p>
            <a:r>
              <a:rPr lang="en-US" dirty="0"/>
              <a:t>Large Agencies</a:t>
            </a:r>
          </a:p>
          <a:p>
            <a:r>
              <a:rPr lang="en-US" dirty="0"/>
              <a:t>Banks</a:t>
            </a:r>
          </a:p>
          <a:p>
            <a:r>
              <a:rPr lang="en-US" dirty="0"/>
              <a:t>Can be accessed by multiple individuals 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E74FC83-1434-4841-8E07-C4D5E3BD4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11" y="2605517"/>
            <a:ext cx="4960443" cy="2271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6963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E8BE7-BA74-4FA4-B128-71A8FBFF9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en-US" dirty="0"/>
              <a:t>Group and Individual Computers – continued -mainframe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C12CBAC-0BC0-408D-814B-07B9083BA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4"/>
            <a:ext cx="4162555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A close up of a computer&#10;&#10;Description generated with very high confidence">
            <a:extLst>
              <a:ext uri="{FF2B5EF4-FFF2-40B4-BE49-F238E27FC236}">
                <a16:creationId xmlns:a16="http://schemas.microsoft.com/office/drawing/2014/main" id="{1615D478-347B-4AC5-954B-D347A9EC09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5901" y="2050134"/>
            <a:ext cx="4924520" cy="275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7222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E8BE7-BA74-4FA4-B128-71A8FBFF9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en-US" dirty="0"/>
              <a:t>Group and Individual Computers – continued - servers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C12CBAC-0BC0-408D-814B-07B9083BA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4"/>
            <a:ext cx="4162555" cy="3450613"/>
          </a:xfrm>
        </p:spPr>
        <p:txBody>
          <a:bodyPr>
            <a:normAutofit/>
          </a:bodyPr>
          <a:lstStyle/>
          <a:p>
            <a:r>
              <a:rPr lang="en-US" dirty="0"/>
              <a:t>Government</a:t>
            </a:r>
          </a:p>
          <a:p>
            <a:r>
              <a:rPr lang="en-US" dirty="0"/>
              <a:t>Large Agencies</a:t>
            </a:r>
          </a:p>
          <a:p>
            <a:r>
              <a:rPr lang="en-US" dirty="0"/>
              <a:t>Banks</a:t>
            </a:r>
          </a:p>
          <a:p>
            <a:r>
              <a:rPr lang="en-US" dirty="0"/>
              <a:t>Can be accessed by multiple individuals </a:t>
            </a:r>
          </a:p>
          <a:p>
            <a:r>
              <a:rPr lang="en-US" dirty="0"/>
              <a:t>Stores programs</a:t>
            </a:r>
          </a:p>
          <a:p>
            <a:r>
              <a:rPr lang="en-US" dirty="0"/>
              <a:t>Files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E74FC83-1434-4841-8E07-C4D5E3BD4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11" y="2605517"/>
            <a:ext cx="4960443" cy="2271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2657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35C3D674-3D59-4E93-80CA-0C0A9095E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884B8F8-FDC9-498B-9960-5D7260AF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417737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9FE8BE7-BA74-4FA4-B128-71A8FBFF9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80" y="804520"/>
            <a:ext cx="4176511" cy="1049235"/>
          </a:xfrm>
        </p:spPr>
        <p:txBody>
          <a:bodyPr>
            <a:normAutofit/>
          </a:bodyPr>
          <a:lstStyle/>
          <a:p>
            <a:r>
              <a:rPr lang="en-US" sz="2200"/>
              <a:t>Group and Individual Computers – continued - servers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F2A81E1-BCBE-426B-8C09-33274E694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C12CBAC-0BC0-408D-814B-07B9083BA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1" y="2015732"/>
            <a:ext cx="4172212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A close up of a computer&#10;&#10;Description generated with very high confidence">
            <a:extLst>
              <a:ext uri="{FF2B5EF4-FFF2-40B4-BE49-F238E27FC236}">
                <a16:creationId xmlns:a16="http://schemas.microsoft.com/office/drawing/2014/main" id="{8334F38D-82AA-44CA-A49B-F11094B117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11" y="1380302"/>
            <a:ext cx="4960442" cy="351132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D1DDD4-5BB3-45BA-B9B3-06B62299A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24DAE64-2302-42EA-8239-F2F0775CA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4072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2C88D-68D5-4267-8867-EA2FCD9C5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Computers for individuals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40DD9-7B70-480E-A168-64C2266469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Workstations</a:t>
            </a:r>
          </a:p>
          <a:p>
            <a:pPr lvl="1"/>
            <a:r>
              <a:rPr lang="en-US" dirty="0"/>
              <a:t>Higher end stations for  engineers, digital designers</a:t>
            </a:r>
          </a:p>
          <a:p>
            <a:r>
              <a:rPr lang="en-US" dirty="0"/>
              <a:t>Personal Computer</a:t>
            </a:r>
          </a:p>
          <a:p>
            <a:pPr lvl="1"/>
            <a:r>
              <a:rPr lang="en-US" dirty="0"/>
              <a:t>Home use</a:t>
            </a:r>
          </a:p>
          <a:p>
            <a:r>
              <a:rPr lang="en-US" dirty="0"/>
              <a:t>Tablet Computers</a:t>
            </a:r>
          </a:p>
          <a:p>
            <a:r>
              <a:rPr lang="en-US" dirty="0"/>
              <a:t>Smart Phones</a:t>
            </a:r>
          </a:p>
          <a:p>
            <a:r>
              <a:rPr lang="en-US" dirty="0"/>
              <a:t>Smart Devices</a:t>
            </a:r>
          </a:p>
          <a:p>
            <a:r>
              <a:rPr lang="en-US" dirty="0"/>
              <a:t>PDA</a:t>
            </a:r>
          </a:p>
          <a:p>
            <a:r>
              <a:rPr lang="en-US"/>
              <a:t>Wearable devices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3225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354</Words>
  <Application>Microsoft Office PowerPoint</Application>
  <PresentationFormat>Widescreen</PresentationFormat>
  <Paragraphs>110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Gill Sans MT</vt:lpstr>
      <vt:lpstr>Gallery</vt:lpstr>
      <vt:lpstr>Chapter 2</vt:lpstr>
      <vt:lpstr>Review</vt:lpstr>
      <vt:lpstr>Parts to a whole</vt:lpstr>
      <vt:lpstr>Commands?</vt:lpstr>
      <vt:lpstr>Input</vt:lpstr>
      <vt:lpstr>Other Types of input</vt:lpstr>
      <vt:lpstr>Other Types of Input</vt:lpstr>
      <vt:lpstr>Processing devices</vt:lpstr>
      <vt:lpstr>Processing devices - CPU</vt:lpstr>
      <vt:lpstr>Processing Device – RAM\ROM </vt:lpstr>
      <vt:lpstr>Processing Device</vt:lpstr>
      <vt:lpstr>Operating system</vt:lpstr>
      <vt:lpstr>Basic programming concepts</vt:lpstr>
      <vt:lpstr>Basic programming concepts - Continued</vt:lpstr>
      <vt:lpstr>Digital computing</vt:lpstr>
      <vt:lpstr>Grouped and individual computers - Supercomputer</vt:lpstr>
      <vt:lpstr>Group and Individual Computers – continued - Mainframe</vt:lpstr>
      <vt:lpstr>Group and Individual Computers – continued -mainframe</vt:lpstr>
      <vt:lpstr>Group and Individual Computers – continued - servers</vt:lpstr>
      <vt:lpstr>Group and Individual Computers – continued - servers</vt:lpstr>
      <vt:lpstr>Computers for individuals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</dc:title>
  <dc:creator>Jeff Downs</dc:creator>
  <cp:lastModifiedBy>Jeff Downs</cp:lastModifiedBy>
  <cp:revision>1</cp:revision>
  <dcterms:created xsi:type="dcterms:W3CDTF">2019-02-25T19:36:13Z</dcterms:created>
  <dcterms:modified xsi:type="dcterms:W3CDTF">2019-02-27T18:42:30Z</dcterms:modified>
</cp:coreProperties>
</file>