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74" r:id="rId3"/>
    <p:sldId id="275" r:id="rId4"/>
    <p:sldId id="276" r:id="rId5"/>
    <p:sldId id="277" r:id="rId6"/>
    <p:sldId id="278" r:id="rId7"/>
    <p:sldId id="257" r:id="rId8"/>
    <p:sldId id="258" r:id="rId9"/>
    <p:sldId id="259" r:id="rId10"/>
    <p:sldId id="260" r:id="rId11"/>
    <p:sldId id="261" r:id="rId12"/>
    <p:sldId id="262" r:id="rId13"/>
    <p:sldId id="264"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65B87C-769A-406F-8FFD-1E67112CFDE5}" v="502" dt="2019-02-25T22:16:25.8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ef058f613997ecea" providerId="LiveId" clId="{CF65B87C-769A-406F-8FFD-1E67112CFDE5}"/>
    <pc:docChg chg="undo custSel mod addSld delSld modSld">
      <pc:chgData name="" userId="ef058f613997ecea" providerId="LiveId" clId="{CF65B87C-769A-406F-8FFD-1E67112CFDE5}" dt="2019-02-25T22:16:25.865" v="502" actId="20577"/>
      <pc:docMkLst>
        <pc:docMk/>
      </pc:docMkLst>
      <pc:sldChg chg="modSp">
        <pc:chgData name="" userId="ef058f613997ecea" providerId="LiveId" clId="{CF65B87C-769A-406F-8FFD-1E67112CFDE5}" dt="2019-02-24T23:37:30.380" v="9" actId="20577"/>
        <pc:sldMkLst>
          <pc:docMk/>
          <pc:sldMk cId="930631377" sldId="256"/>
        </pc:sldMkLst>
        <pc:spChg chg="mod">
          <ac:chgData name="" userId="ef058f613997ecea" providerId="LiveId" clId="{CF65B87C-769A-406F-8FFD-1E67112CFDE5}" dt="2019-02-24T23:37:24.306" v="6" actId="20577"/>
          <ac:spMkLst>
            <pc:docMk/>
            <pc:sldMk cId="930631377" sldId="256"/>
            <ac:spMk id="2" creationId="{DC3A614A-19B1-4351-9562-28579C1FBF34}"/>
          </ac:spMkLst>
        </pc:spChg>
        <pc:spChg chg="mod">
          <ac:chgData name="" userId="ef058f613997ecea" providerId="LiveId" clId="{CF65B87C-769A-406F-8FFD-1E67112CFDE5}" dt="2019-02-24T23:37:30.380" v="9" actId="20577"/>
          <ac:spMkLst>
            <pc:docMk/>
            <pc:sldMk cId="930631377" sldId="256"/>
            <ac:spMk id="3" creationId="{5063C70A-06C5-4FE4-B766-E42F968BA1BE}"/>
          </ac:spMkLst>
        </pc:spChg>
      </pc:sldChg>
      <pc:sldChg chg="addSp delSp modSp mod setBg delDesignElem">
        <pc:chgData name="" userId="ef058f613997ecea" providerId="LiveId" clId="{CF65B87C-769A-406F-8FFD-1E67112CFDE5}" dt="2019-02-25T22:15:29.152" v="488" actId="255"/>
        <pc:sldMkLst>
          <pc:docMk/>
          <pc:sldMk cId="2599196601" sldId="257"/>
        </pc:sldMkLst>
        <pc:spChg chg="mod">
          <ac:chgData name="" userId="ef058f613997ecea" providerId="LiveId" clId="{CF65B87C-769A-406F-8FFD-1E67112CFDE5}" dt="2019-02-25T22:13:24.894" v="478" actId="20577"/>
          <ac:spMkLst>
            <pc:docMk/>
            <pc:sldMk cId="2599196601" sldId="257"/>
            <ac:spMk id="2" creationId="{B8DF7166-4985-41D9-A4F8-956DC19BB6E4}"/>
          </ac:spMkLst>
        </pc:spChg>
        <pc:spChg chg="add del mod">
          <ac:chgData name="" userId="ef058f613997ecea" providerId="LiveId" clId="{CF65B87C-769A-406F-8FFD-1E67112CFDE5}" dt="2019-02-24T23:48:14.272" v="230" actId="26606"/>
          <ac:spMkLst>
            <pc:docMk/>
            <pc:sldMk cId="2599196601" sldId="257"/>
            <ac:spMk id="3" creationId="{8608ADE5-7283-4AEE-A5D0-9D5BBA251264}"/>
          </ac:spMkLst>
        </pc:spChg>
        <pc:spChg chg="add mod">
          <ac:chgData name="" userId="ef058f613997ecea" providerId="LiveId" clId="{CF65B87C-769A-406F-8FFD-1E67112CFDE5}" dt="2019-02-25T22:15:29.152" v="488" actId="255"/>
          <ac:spMkLst>
            <pc:docMk/>
            <pc:sldMk cId="2599196601" sldId="257"/>
            <ac:spMk id="3" creationId="{D512A4DD-F171-4A3C-BF39-401AF8B88068}"/>
          </ac:spMkLst>
        </pc:spChg>
        <pc:spChg chg="add del">
          <ac:chgData name="" userId="ef058f613997ecea" providerId="LiveId" clId="{CF65B87C-769A-406F-8FFD-1E67112CFDE5}" dt="2019-02-24T23:48:04.594" v="223" actId="26606"/>
          <ac:spMkLst>
            <pc:docMk/>
            <pc:sldMk cId="2599196601" sldId="257"/>
            <ac:spMk id="10" creationId="{32D32A60-013B-47A8-8833-D2424080917B}"/>
          </ac:spMkLst>
        </pc:spChg>
        <pc:spChg chg="add del">
          <ac:chgData name="" userId="ef058f613997ecea" providerId="LiveId" clId="{CF65B87C-769A-406F-8FFD-1E67112CFDE5}" dt="2019-02-24T23:48:04.594" v="223" actId="26606"/>
          <ac:spMkLst>
            <pc:docMk/>
            <pc:sldMk cId="2599196601" sldId="257"/>
            <ac:spMk id="12" creationId="{AE27932B-B694-4C4C-90D7-A0333A7C5876}"/>
          </ac:spMkLst>
        </pc:spChg>
        <pc:spChg chg="add del">
          <ac:chgData name="" userId="ef058f613997ecea" providerId="LiveId" clId="{CF65B87C-769A-406F-8FFD-1E67112CFDE5}" dt="2019-02-24T23:48:04.594" v="223" actId="26606"/>
          <ac:spMkLst>
            <pc:docMk/>
            <pc:sldMk cId="2599196601" sldId="257"/>
            <ac:spMk id="16" creationId="{A9DA474E-6B91-4200-840F-0257B2358A75}"/>
          </ac:spMkLst>
        </pc:spChg>
        <pc:spChg chg="add del">
          <ac:chgData name="" userId="ef058f613997ecea" providerId="LiveId" clId="{CF65B87C-769A-406F-8FFD-1E67112CFDE5}" dt="2019-02-24T23:48:08.823" v="225" actId="26606"/>
          <ac:spMkLst>
            <pc:docMk/>
            <pc:sldMk cId="2599196601" sldId="257"/>
            <ac:spMk id="22" creationId="{32D32A60-013B-47A8-8833-D2424080917B}"/>
          </ac:spMkLst>
        </pc:spChg>
        <pc:spChg chg="add del">
          <ac:chgData name="" userId="ef058f613997ecea" providerId="LiveId" clId="{CF65B87C-769A-406F-8FFD-1E67112CFDE5}" dt="2019-02-24T23:48:08.823" v="225" actId="26606"/>
          <ac:spMkLst>
            <pc:docMk/>
            <pc:sldMk cId="2599196601" sldId="257"/>
            <ac:spMk id="23" creationId="{AE27932B-B694-4C4C-90D7-A0333A7C5876}"/>
          </ac:spMkLst>
        </pc:spChg>
        <pc:spChg chg="add del">
          <ac:chgData name="" userId="ef058f613997ecea" providerId="LiveId" clId="{CF65B87C-769A-406F-8FFD-1E67112CFDE5}" dt="2019-02-24T23:48:08.823" v="225" actId="26606"/>
          <ac:spMkLst>
            <pc:docMk/>
            <pc:sldMk cId="2599196601" sldId="257"/>
            <ac:spMk id="25" creationId="{A9DA474E-6B91-4200-840F-0257B2358A75}"/>
          </ac:spMkLst>
        </pc:spChg>
        <pc:spChg chg="add del">
          <ac:chgData name="" userId="ef058f613997ecea" providerId="LiveId" clId="{CF65B87C-769A-406F-8FFD-1E67112CFDE5}" dt="2019-02-25T22:10:34.979" v="445"/>
          <ac:spMkLst>
            <pc:docMk/>
            <pc:sldMk cId="2599196601" sldId="257"/>
            <ac:spMk id="34" creationId="{32D32A60-013B-47A8-8833-D2424080917B}"/>
          </ac:spMkLst>
        </pc:spChg>
        <pc:spChg chg="add del">
          <ac:chgData name="" userId="ef058f613997ecea" providerId="LiveId" clId="{CF65B87C-769A-406F-8FFD-1E67112CFDE5}" dt="2019-02-25T22:10:34.979" v="445"/>
          <ac:spMkLst>
            <pc:docMk/>
            <pc:sldMk cId="2599196601" sldId="257"/>
            <ac:spMk id="35" creationId="{AE27932B-B694-4C4C-90D7-A0333A7C5876}"/>
          </ac:spMkLst>
        </pc:spChg>
        <pc:spChg chg="add del">
          <ac:chgData name="" userId="ef058f613997ecea" providerId="LiveId" clId="{CF65B87C-769A-406F-8FFD-1E67112CFDE5}" dt="2019-02-25T22:10:34.979" v="445"/>
          <ac:spMkLst>
            <pc:docMk/>
            <pc:sldMk cId="2599196601" sldId="257"/>
            <ac:spMk id="37" creationId="{A9DA474E-6B91-4200-840F-0257B2358A75}"/>
          </ac:spMkLst>
        </pc:spChg>
        <pc:graphicFrameChg chg="add del">
          <ac:chgData name="" userId="ef058f613997ecea" providerId="LiveId" clId="{CF65B87C-769A-406F-8FFD-1E67112CFDE5}" dt="2019-02-24T23:48:04.594" v="223" actId="26606"/>
          <ac:graphicFrameMkLst>
            <pc:docMk/>
            <pc:sldMk cId="2599196601" sldId="257"/>
            <ac:graphicFrameMk id="5" creationId="{93D0913F-E930-4FAC-8AB4-EC97E038C464}"/>
          </ac:graphicFrameMkLst>
        </pc:graphicFrameChg>
        <pc:graphicFrameChg chg="add del">
          <ac:chgData name="" userId="ef058f613997ecea" providerId="LiveId" clId="{CF65B87C-769A-406F-8FFD-1E67112CFDE5}" dt="2019-02-24T23:48:08.823" v="225" actId="26606"/>
          <ac:graphicFrameMkLst>
            <pc:docMk/>
            <pc:sldMk cId="2599196601" sldId="257"/>
            <ac:graphicFrameMk id="28" creationId="{BD1618F1-C028-420F-810E-A7ACCD6290A2}"/>
          </ac:graphicFrameMkLst>
        </pc:graphicFrameChg>
        <pc:graphicFrameChg chg="add del">
          <ac:chgData name="" userId="ef058f613997ecea" providerId="LiveId" clId="{CF65B87C-769A-406F-8FFD-1E67112CFDE5}" dt="2019-02-24T23:48:11.156" v="227" actId="26606"/>
          <ac:graphicFrameMkLst>
            <pc:docMk/>
            <pc:sldMk cId="2599196601" sldId="257"/>
            <ac:graphicFrameMk id="30" creationId="{575D9B28-87A6-4072-9BF9-43DC4D4C04AF}"/>
          </ac:graphicFrameMkLst>
        </pc:graphicFrameChg>
        <pc:graphicFrameChg chg="add del">
          <ac:chgData name="" userId="ef058f613997ecea" providerId="LiveId" clId="{CF65B87C-769A-406F-8FFD-1E67112CFDE5}" dt="2019-02-24T23:48:14.135" v="229" actId="26606"/>
          <ac:graphicFrameMkLst>
            <pc:docMk/>
            <pc:sldMk cId="2599196601" sldId="257"/>
            <ac:graphicFrameMk id="32" creationId="{0055AEC0-91B2-44EC-9182-5822020FB458}"/>
          </ac:graphicFrameMkLst>
        </pc:graphicFrameChg>
        <pc:graphicFrameChg chg="add del mod">
          <ac:chgData name="" userId="ef058f613997ecea" providerId="LiveId" clId="{CF65B87C-769A-406F-8FFD-1E67112CFDE5}" dt="2019-02-25T22:11:00.415" v="447" actId="11529"/>
          <ac:graphicFrameMkLst>
            <pc:docMk/>
            <pc:sldMk cId="2599196601" sldId="257"/>
            <ac:graphicFrameMk id="40" creationId="{BD1618F1-C028-420F-810E-A7ACCD6290A2}"/>
          </ac:graphicFrameMkLst>
        </pc:graphicFrameChg>
        <pc:picChg chg="add del">
          <ac:chgData name="" userId="ef058f613997ecea" providerId="LiveId" clId="{CF65B87C-769A-406F-8FFD-1E67112CFDE5}" dt="2019-02-24T23:48:04.594" v="223" actId="26606"/>
          <ac:picMkLst>
            <pc:docMk/>
            <pc:sldMk cId="2599196601" sldId="257"/>
            <ac:picMk id="18" creationId="{DF63C9AD-AE6E-4512-8171-91612E84CCFB}"/>
          </ac:picMkLst>
        </pc:picChg>
        <pc:picChg chg="add del">
          <ac:chgData name="" userId="ef058f613997ecea" providerId="LiveId" clId="{CF65B87C-769A-406F-8FFD-1E67112CFDE5}" dt="2019-02-24T23:48:08.823" v="225" actId="26606"/>
          <ac:picMkLst>
            <pc:docMk/>
            <pc:sldMk cId="2599196601" sldId="257"/>
            <ac:picMk id="26" creationId="{DF63C9AD-AE6E-4512-8171-91612E84CCFB}"/>
          </ac:picMkLst>
        </pc:picChg>
        <pc:picChg chg="add del">
          <ac:chgData name="" userId="ef058f613997ecea" providerId="LiveId" clId="{CF65B87C-769A-406F-8FFD-1E67112CFDE5}" dt="2019-02-25T22:10:34.979" v="445"/>
          <ac:picMkLst>
            <pc:docMk/>
            <pc:sldMk cId="2599196601" sldId="257"/>
            <ac:picMk id="38" creationId="{DF63C9AD-AE6E-4512-8171-91612E84CCFB}"/>
          </ac:picMkLst>
        </pc:picChg>
        <pc:cxnChg chg="add del">
          <ac:chgData name="" userId="ef058f613997ecea" providerId="LiveId" clId="{CF65B87C-769A-406F-8FFD-1E67112CFDE5}" dt="2019-02-24T23:48:04.594" v="223" actId="26606"/>
          <ac:cxnSpMkLst>
            <pc:docMk/>
            <pc:sldMk cId="2599196601" sldId="257"/>
            <ac:cxnSpMk id="14" creationId="{9EBB0476-5CF0-4F44-8D68-5D42D7AEE43A}"/>
          </ac:cxnSpMkLst>
        </pc:cxnChg>
        <pc:cxnChg chg="add del">
          <ac:chgData name="" userId="ef058f613997ecea" providerId="LiveId" clId="{CF65B87C-769A-406F-8FFD-1E67112CFDE5}" dt="2019-02-24T23:48:04.594" v="223" actId="26606"/>
          <ac:cxnSpMkLst>
            <pc:docMk/>
            <pc:sldMk cId="2599196601" sldId="257"/>
            <ac:cxnSpMk id="20" creationId="{FE1A49CE-B63D-457A-A180-1C883E1A63D2}"/>
          </ac:cxnSpMkLst>
        </pc:cxnChg>
        <pc:cxnChg chg="add del">
          <ac:chgData name="" userId="ef058f613997ecea" providerId="LiveId" clId="{CF65B87C-769A-406F-8FFD-1E67112CFDE5}" dt="2019-02-24T23:48:08.823" v="225" actId="26606"/>
          <ac:cxnSpMkLst>
            <pc:docMk/>
            <pc:sldMk cId="2599196601" sldId="257"/>
            <ac:cxnSpMk id="24" creationId="{9EBB0476-5CF0-4F44-8D68-5D42D7AEE43A}"/>
          </ac:cxnSpMkLst>
        </pc:cxnChg>
        <pc:cxnChg chg="add del">
          <ac:chgData name="" userId="ef058f613997ecea" providerId="LiveId" clId="{CF65B87C-769A-406F-8FFD-1E67112CFDE5}" dt="2019-02-24T23:48:08.823" v="225" actId="26606"/>
          <ac:cxnSpMkLst>
            <pc:docMk/>
            <pc:sldMk cId="2599196601" sldId="257"/>
            <ac:cxnSpMk id="27" creationId="{FE1A49CE-B63D-457A-A180-1C883E1A63D2}"/>
          </ac:cxnSpMkLst>
        </pc:cxnChg>
        <pc:cxnChg chg="add del">
          <ac:chgData name="" userId="ef058f613997ecea" providerId="LiveId" clId="{CF65B87C-769A-406F-8FFD-1E67112CFDE5}" dt="2019-02-25T22:10:34.979" v="445"/>
          <ac:cxnSpMkLst>
            <pc:docMk/>
            <pc:sldMk cId="2599196601" sldId="257"/>
            <ac:cxnSpMk id="36" creationId="{9EBB0476-5CF0-4F44-8D68-5D42D7AEE43A}"/>
          </ac:cxnSpMkLst>
        </pc:cxnChg>
        <pc:cxnChg chg="add del">
          <ac:chgData name="" userId="ef058f613997ecea" providerId="LiveId" clId="{CF65B87C-769A-406F-8FFD-1E67112CFDE5}" dt="2019-02-25T22:10:34.979" v="445"/>
          <ac:cxnSpMkLst>
            <pc:docMk/>
            <pc:sldMk cId="2599196601" sldId="257"/>
            <ac:cxnSpMk id="39" creationId="{FE1A49CE-B63D-457A-A180-1C883E1A63D2}"/>
          </ac:cxnSpMkLst>
        </pc:cxnChg>
      </pc:sldChg>
      <pc:sldChg chg="addSp delSp modSp mod setBg delDesignElem">
        <pc:chgData name="" userId="ef058f613997ecea" providerId="LiveId" clId="{CF65B87C-769A-406F-8FFD-1E67112CFDE5}" dt="2019-02-25T22:10:34.979" v="445"/>
        <pc:sldMkLst>
          <pc:docMk/>
          <pc:sldMk cId="15263203" sldId="258"/>
        </pc:sldMkLst>
        <pc:spChg chg="mod">
          <ac:chgData name="" userId="ef058f613997ecea" providerId="LiveId" clId="{CF65B87C-769A-406F-8FFD-1E67112CFDE5}" dt="2019-02-24T23:47:51.450" v="221" actId="26606"/>
          <ac:spMkLst>
            <pc:docMk/>
            <pc:sldMk cId="15263203" sldId="258"/>
            <ac:spMk id="2" creationId="{DA3DC7F1-89E1-406E-A223-BD887B52C49D}"/>
          </ac:spMkLst>
        </pc:spChg>
        <pc:spChg chg="add del mod">
          <ac:chgData name="" userId="ef058f613997ecea" providerId="LiveId" clId="{CF65B87C-769A-406F-8FFD-1E67112CFDE5}" dt="2019-02-24T23:46:09.751" v="195"/>
          <ac:spMkLst>
            <pc:docMk/>
            <pc:sldMk cId="15263203" sldId="258"/>
            <ac:spMk id="3" creationId="{C680C1A9-0BD5-40A0-9025-188FA5B0579C}"/>
          </ac:spMkLst>
        </pc:spChg>
        <pc:spChg chg="add del">
          <ac:chgData name="" userId="ef058f613997ecea" providerId="LiveId" clId="{CF65B87C-769A-406F-8FFD-1E67112CFDE5}" dt="2019-02-25T22:10:34.979" v="445"/>
          <ac:spMkLst>
            <pc:docMk/>
            <pc:sldMk cId="15263203" sldId="258"/>
            <ac:spMk id="11" creationId="{0CABCAE3-64FC-4149-819F-2C1812824154}"/>
          </ac:spMkLst>
        </pc:spChg>
        <pc:spChg chg="add del">
          <ac:chgData name="" userId="ef058f613997ecea" providerId="LiveId" clId="{CF65B87C-769A-406F-8FFD-1E67112CFDE5}" dt="2019-02-25T22:10:34.979" v="445"/>
          <ac:spMkLst>
            <pc:docMk/>
            <pc:sldMk cId="15263203" sldId="258"/>
            <ac:spMk id="19" creationId="{D0712110-0BC1-4B31-B3BB-63B44222E87F}"/>
          </ac:spMkLst>
        </pc:spChg>
        <pc:spChg chg="add del">
          <ac:chgData name="" userId="ef058f613997ecea" providerId="LiveId" clId="{CF65B87C-769A-406F-8FFD-1E67112CFDE5}" dt="2019-02-25T22:10:34.979" v="445"/>
          <ac:spMkLst>
            <pc:docMk/>
            <pc:sldMk cId="15263203" sldId="258"/>
            <ac:spMk id="21" creationId="{4466B5F3-C053-4580-B04A-1EF949888280}"/>
          </ac:spMkLst>
        </pc:spChg>
        <pc:graphicFrameChg chg="del">
          <ac:chgData name="" userId="ef058f613997ecea" providerId="LiveId" clId="{CF65B87C-769A-406F-8FFD-1E67112CFDE5}" dt="2019-02-24T23:45:04.108" v="194" actId="478"/>
          <ac:graphicFrameMkLst>
            <pc:docMk/>
            <pc:sldMk cId="15263203" sldId="258"/>
            <ac:graphicFrameMk id="4" creationId="{B10A85DD-B8D8-4ED4-B25C-2260CD240917}"/>
          </ac:graphicFrameMkLst>
        </pc:graphicFrameChg>
        <pc:picChg chg="add mod">
          <ac:chgData name="" userId="ef058f613997ecea" providerId="LiveId" clId="{CF65B87C-769A-406F-8FFD-1E67112CFDE5}" dt="2019-02-24T23:47:51.450" v="221" actId="26606"/>
          <ac:picMkLst>
            <pc:docMk/>
            <pc:sldMk cId="15263203" sldId="258"/>
            <ac:picMk id="6" creationId="{8FC4A471-7C24-455C-88F9-33EC47147CF4}"/>
          </ac:picMkLst>
        </pc:picChg>
        <pc:picChg chg="add del">
          <ac:chgData name="" userId="ef058f613997ecea" providerId="LiveId" clId="{CF65B87C-769A-406F-8FFD-1E67112CFDE5}" dt="2019-02-25T22:10:34.979" v="445"/>
          <ac:picMkLst>
            <pc:docMk/>
            <pc:sldMk cId="15263203" sldId="258"/>
            <ac:picMk id="13" creationId="{012FDCFE-9AD2-4D8A-8CBF-B3AA37EBF6DD}"/>
          </ac:picMkLst>
        </pc:picChg>
        <pc:picChg chg="add del">
          <ac:chgData name="" userId="ef058f613997ecea" providerId="LiveId" clId="{CF65B87C-769A-406F-8FFD-1E67112CFDE5}" dt="2019-02-25T22:10:34.979" v="445"/>
          <ac:picMkLst>
            <pc:docMk/>
            <pc:sldMk cId="15263203" sldId="258"/>
            <ac:picMk id="25" creationId="{25CED634-E2D0-4AB7-96DD-816C9B52C5CF}"/>
          </ac:picMkLst>
        </pc:picChg>
        <pc:cxnChg chg="add del">
          <ac:chgData name="" userId="ef058f613997ecea" providerId="LiveId" clId="{CF65B87C-769A-406F-8FFD-1E67112CFDE5}" dt="2019-02-25T22:10:34.979" v="445"/>
          <ac:cxnSpMkLst>
            <pc:docMk/>
            <pc:sldMk cId="15263203" sldId="258"/>
            <ac:cxnSpMk id="15" creationId="{FBD463FC-4CA8-4FF4-85A3-AF9F4B98D210}"/>
          </ac:cxnSpMkLst>
        </pc:cxnChg>
        <pc:cxnChg chg="add del">
          <ac:chgData name="" userId="ef058f613997ecea" providerId="LiveId" clId="{CF65B87C-769A-406F-8FFD-1E67112CFDE5}" dt="2019-02-25T22:10:34.979" v="445"/>
          <ac:cxnSpMkLst>
            <pc:docMk/>
            <pc:sldMk cId="15263203" sldId="258"/>
            <ac:cxnSpMk id="17" creationId="{BECF35C3-8B44-4F4B-BD25-4C01823DB22A}"/>
          </ac:cxnSpMkLst>
        </pc:cxnChg>
        <pc:cxnChg chg="add del">
          <ac:chgData name="" userId="ef058f613997ecea" providerId="LiveId" clId="{CF65B87C-769A-406F-8FFD-1E67112CFDE5}" dt="2019-02-25T22:10:34.979" v="445"/>
          <ac:cxnSpMkLst>
            <pc:docMk/>
            <pc:sldMk cId="15263203" sldId="258"/>
            <ac:cxnSpMk id="23" creationId="{FA6123F2-4B61-414F-A7E5-5B7828EACAE2}"/>
          </ac:cxnSpMkLst>
        </pc:cxnChg>
        <pc:cxnChg chg="add del">
          <ac:chgData name="" userId="ef058f613997ecea" providerId="LiveId" clId="{CF65B87C-769A-406F-8FFD-1E67112CFDE5}" dt="2019-02-25T22:10:34.979" v="445"/>
          <ac:cxnSpMkLst>
            <pc:docMk/>
            <pc:sldMk cId="15263203" sldId="258"/>
            <ac:cxnSpMk id="27" creationId="{FCDDCDFB-696D-4FDF-9B58-24F71B7C37BC}"/>
          </ac:cxnSpMkLst>
        </pc:cxnChg>
      </pc:sldChg>
      <pc:sldChg chg="addSp delSp modSp mod setBg delDesignElem">
        <pc:chgData name="" userId="ef058f613997ecea" providerId="LiveId" clId="{CF65B87C-769A-406F-8FFD-1E67112CFDE5}" dt="2019-02-25T22:10:34.979" v="445"/>
        <pc:sldMkLst>
          <pc:docMk/>
          <pc:sldMk cId="2071335664" sldId="259"/>
        </pc:sldMkLst>
        <pc:spChg chg="mod">
          <ac:chgData name="" userId="ef058f613997ecea" providerId="LiveId" clId="{CF65B87C-769A-406F-8FFD-1E67112CFDE5}" dt="2019-02-24T23:47:45.831" v="220" actId="26606"/>
          <ac:spMkLst>
            <pc:docMk/>
            <pc:sldMk cId="2071335664" sldId="259"/>
            <ac:spMk id="2" creationId="{A0D78743-D3A6-4780-8452-A0D6D4385770}"/>
          </ac:spMkLst>
        </pc:spChg>
        <pc:spChg chg="del mod">
          <ac:chgData name="" userId="ef058f613997ecea" providerId="LiveId" clId="{CF65B87C-769A-406F-8FFD-1E67112CFDE5}" dt="2019-02-24T23:47:45.831" v="220" actId="26606"/>
          <ac:spMkLst>
            <pc:docMk/>
            <pc:sldMk cId="2071335664" sldId="259"/>
            <ac:spMk id="3" creationId="{C280B288-0BCD-4994-87B7-29C8BC7F7EEC}"/>
          </ac:spMkLst>
        </pc:spChg>
        <pc:spChg chg="add del">
          <ac:chgData name="" userId="ef058f613997ecea" providerId="LiveId" clId="{CF65B87C-769A-406F-8FFD-1E67112CFDE5}" dt="2019-02-25T22:10:34.979" v="445"/>
          <ac:spMkLst>
            <pc:docMk/>
            <pc:sldMk cId="2071335664" sldId="259"/>
            <ac:spMk id="11" creationId="{0CABCAE3-64FC-4149-819F-2C1812824154}"/>
          </ac:spMkLst>
        </pc:spChg>
        <pc:spChg chg="add del">
          <ac:chgData name="" userId="ef058f613997ecea" providerId="LiveId" clId="{CF65B87C-769A-406F-8FFD-1E67112CFDE5}" dt="2019-02-25T22:10:34.979" v="445"/>
          <ac:spMkLst>
            <pc:docMk/>
            <pc:sldMk cId="2071335664" sldId="259"/>
            <ac:spMk id="19" creationId="{D0712110-0BC1-4B31-B3BB-63B44222E87F}"/>
          </ac:spMkLst>
        </pc:spChg>
        <pc:spChg chg="add del">
          <ac:chgData name="" userId="ef058f613997ecea" providerId="LiveId" clId="{CF65B87C-769A-406F-8FFD-1E67112CFDE5}" dt="2019-02-25T22:10:34.979" v="445"/>
          <ac:spMkLst>
            <pc:docMk/>
            <pc:sldMk cId="2071335664" sldId="259"/>
            <ac:spMk id="21" creationId="{4466B5F3-C053-4580-B04A-1EF949888280}"/>
          </ac:spMkLst>
        </pc:spChg>
        <pc:picChg chg="add del mod">
          <ac:chgData name="" userId="ef058f613997ecea" providerId="LiveId" clId="{CF65B87C-769A-406F-8FFD-1E67112CFDE5}" dt="2019-02-24T23:47:45.831" v="220" actId="26606"/>
          <ac:picMkLst>
            <pc:docMk/>
            <pc:sldMk cId="2071335664" sldId="259"/>
            <ac:picMk id="5" creationId="{9D792ADD-4D19-4B18-88AF-DFD2582BCF62}"/>
          </ac:picMkLst>
        </pc:picChg>
        <pc:picChg chg="add">
          <ac:chgData name="" userId="ef058f613997ecea" providerId="LiveId" clId="{CF65B87C-769A-406F-8FFD-1E67112CFDE5}" dt="2019-02-24T23:47:45.831" v="220" actId="26606"/>
          <ac:picMkLst>
            <pc:docMk/>
            <pc:sldMk cId="2071335664" sldId="259"/>
            <ac:picMk id="8" creationId="{9D792ADD-4D19-4B18-88AF-DFD2582BCF62}"/>
          </ac:picMkLst>
        </pc:picChg>
        <pc:picChg chg="add del">
          <ac:chgData name="" userId="ef058f613997ecea" providerId="LiveId" clId="{CF65B87C-769A-406F-8FFD-1E67112CFDE5}" dt="2019-02-25T22:10:34.979" v="445"/>
          <ac:picMkLst>
            <pc:docMk/>
            <pc:sldMk cId="2071335664" sldId="259"/>
            <ac:picMk id="13" creationId="{012FDCFE-9AD2-4D8A-8CBF-B3AA37EBF6DD}"/>
          </ac:picMkLst>
        </pc:picChg>
        <pc:picChg chg="add del">
          <ac:chgData name="" userId="ef058f613997ecea" providerId="LiveId" clId="{CF65B87C-769A-406F-8FFD-1E67112CFDE5}" dt="2019-02-25T22:10:34.979" v="445"/>
          <ac:picMkLst>
            <pc:docMk/>
            <pc:sldMk cId="2071335664" sldId="259"/>
            <ac:picMk id="25" creationId="{25CED634-E2D0-4AB7-96DD-816C9B52C5CF}"/>
          </ac:picMkLst>
        </pc:picChg>
        <pc:cxnChg chg="add del">
          <ac:chgData name="" userId="ef058f613997ecea" providerId="LiveId" clId="{CF65B87C-769A-406F-8FFD-1E67112CFDE5}" dt="2019-02-25T22:10:34.979" v="445"/>
          <ac:cxnSpMkLst>
            <pc:docMk/>
            <pc:sldMk cId="2071335664" sldId="259"/>
            <ac:cxnSpMk id="15" creationId="{FBD463FC-4CA8-4FF4-85A3-AF9F4B98D210}"/>
          </ac:cxnSpMkLst>
        </pc:cxnChg>
        <pc:cxnChg chg="add del">
          <ac:chgData name="" userId="ef058f613997ecea" providerId="LiveId" clId="{CF65B87C-769A-406F-8FFD-1E67112CFDE5}" dt="2019-02-25T22:10:34.979" v="445"/>
          <ac:cxnSpMkLst>
            <pc:docMk/>
            <pc:sldMk cId="2071335664" sldId="259"/>
            <ac:cxnSpMk id="17" creationId="{BECF35C3-8B44-4F4B-BD25-4C01823DB22A}"/>
          </ac:cxnSpMkLst>
        </pc:cxnChg>
        <pc:cxnChg chg="add del">
          <ac:chgData name="" userId="ef058f613997ecea" providerId="LiveId" clId="{CF65B87C-769A-406F-8FFD-1E67112CFDE5}" dt="2019-02-25T22:10:34.979" v="445"/>
          <ac:cxnSpMkLst>
            <pc:docMk/>
            <pc:sldMk cId="2071335664" sldId="259"/>
            <ac:cxnSpMk id="23" creationId="{FA6123F2-4B61-414F-A7E5-5B7828EACAE2}"/>
          </ac:cxnSpMkLst>
        </pc:cxnChg>
        <pc:cxnChg chg="add del">
          <ac:chgData name="" userId="ef058f613997ecea" providerId="LiveId" clId="{CF65B87C-769A-406F-8FFD-1E67112CFDE5}" dt="2019-02-25T22:10:34.979" v="445"/>
          <ac:cxnSpMkLst>
            <pc:docMk/>
            <pc:sldMk cId="2071335664" sldId="259"/>
            <ac:cxnSpMk id="27" creationId="{FCDDCDFB-696D-4FDF-9B58-24F71B7C37BC}"/>
          </ac:cxnSpMkLst>
        </pc:cxnChg>
      </pc:sldChg>
      <pc:sldChg chg="addSp delSp modSp">
        <pc:chgData name="" userId="ef058f613997ecea" providerId="LiveId" clId="{CF65B87C-769A-406F-8FFD-1E67112CFDE5}" dt="2019-02-25T22:10:04.687" v="441" actId="255"/>
        <pc:sldMkLst>
          <pc:docMk/>
          <pc:sldMk cId="3561096679" sldId="260"/>
        </pc:sldMkLst>
        <pc:spChg chg="mod">
          <ac:chgData name="" userId="ef058f613997ecea" providerId="LiveId" clId="{CF65B87C-769A-406F-8FFD-1E67112CFDE5}" dt="2019-02-25T00:14:05.690" v="289" actId="20577"/>
          <ac:spMkLst>
            <pc:docMk/>
            <pc:sldMk cId="3561096679" sldId="260"/>
            <ac:spMk id="2" creationId="{A0D78743-D3A6-4780-8452-A0D6D4385770}"/>
          </ac:spMkLst>
        </pc:spChg>
        <pc:spChg chg="mod">
          <ac:chgData name="" userId="ef058f613997ecea" providerId="LiveId" clId="{CF65B87C-769A-406F-8FFD-1E67112CFDE5}" dt="2019-02-24T23:53:57.210" v="246" actId="20577"/>
          <ac:spMkLst>
            <pc:docMk/>
            <pc:sldMk cId="3561096679" sldId="260"/>
            <ac:spMk id="3" creationId="{C280B288-0BCD-4994-87B7-29C8BC7F7EEC}"/>
          </ac:spMkLst>
        </pc:spChg>
        <pc:spChg chg="add del mod">
          <ac:chgData name="" userId="ef058f613997ecea" providerId="LiveId" clId="{CF65B87C-769A-406F-8FFD-1E67112CFDE5}" dt="2019-02-25T00:13:49.982" v="271"/>
          <ac:spMkLst>
            <pc:docMk/>
            <pc:sldMk cId="3561096679" sldId="260"/>
            <ac:spMk id="5" creationId="{7ECD6331-0453-408C-8E88-32B1D0439D5D}"/>
          </ac:spMkLst>
        </pc:spChg>
        <pc:graphicFrameChg chg="add mod modGraphic">
          <ac:chgData name="" userId="ef058f613997ecea" providerId="LiveId" clId="{CF65B87C-769A-406F-8FFD-1E67112CFDE5}" dt="2019-02-25T22:10:04.687" v="441" actId="255"/>
          <ac:graphicFrameMkLst>
            <pc:docMk/>
            <pc:sldMk cId="3561096679" sldId="260"/>
            <ac:graphicFrameMk id="4" creationId="{7A4ECC52-0857-4D27-9F67-86014DE766E2}"/>
          </ac:graphicFrameMkLst>
        </pc:graphicFrameChg>
      </pc:sldChg>
      <pc:sldChg chg="addSp delSp modSp">
        <pc:chgData name="" userId="ef058f613997ecea" providerId="LiveId" clId="{CF65B87C-769A-406F-8FFD-1E67112CFDE5}" dt="2019-02-25T22:14:19.197" v="481" actId="255"/>
        <pc:sldMkLst>
          <pc:docMk/>
          <pc:sldMk cId="1562397913" sldId="261"/>
        </pc:sldMkLst>
        <pc:spChg chg="mod">
          <ac:chgData name="" userId="ef058f613997ecea" providerId="LiveId" clId="{CF65B87C-769A-406F-8FFD-1E67112CFDE5}" dt="2019-02-25T00:14:20.568" v="315" actId="20577"/>
          <ac:spMkLst>
            <pc:docMk/>
            <pc:sldMk cId="1562397913" sldId="261"/>
            <ac:spMk id="2" creationId="{39904ACD-BEA7-4BC1-8E4F-314A6A4BBDEA}"/>
          </ac:spMkLst>
        </pc:spChg>
        <pc:spChg chg="del mod">
          <ac:chgData name="" userId="ef058f613997ecea" providerId="LiveId" clId="{CF65B87C-769A-406F-8FFD-1E67112CFDE5}" dt="2019-02-25T00:14:30.786" v="318"/>
          <ac:spMkLst>
            <pc:docMk/>
            <pc:sldMk cId="1562397913" sldId="261"/>
            <ac:spMk id="3" creationId="{850AA892-43DC-4619-BB3F-721F8FB1017E}"/>
          </ac:spMkLst>
        </pc:spChg>
        <pc:graphicFrameChg chg="add mod modGraphic">
          <ac:chgData name="" userId="ef058f613997ecea" providerId="LiveId" clId="{CF65B87C-769A-406F-8FFD-1E67112CFDE5}" dt="2019-02-25T22:14:19.197" v="481" actId="255"/>
          <ac:graphicFrameMkLst>
            <pc:docMk/>
            <pc:sldMk cId="1562397913" sldId="261"/>
            <ac:graphicFrameMk id="4" creationId="{2BF5FAAC-4AEF-49D2-A743-3AB33B9CB6C5}"/>
          </ac:graphicFrameMkLst>
        </pc:graphicFrameChg>
      </pc:sldChg>
      <pc:sldChg chg="addSp delSp modSp">
        <pc:chgData name="" userId="ef058f613997ecea" providerId="LiveId" clId="{CF65B87C-769A-406F-8FFD-1E67112CFDE5}" dt="2019-02-25T22:14:41.440" v="485" actId="242"/>
        <pc:sldMkLst>
          <pc:docMk/>
          <pc:sldMk cId="988426996" sldId="262"/>
        </pc:sldMkLst>
        <pc:spChg chg="mod">
          <ac:chgData name="" userId="ef058f613997ecea" providerId="LiveId" clId="{CF65B87C-769A-406F-8FFD-1E67112CFDE5}" dt="2019-02-25T00:14:57.602" v="350" actId="20577"/>
          <ac:spMkLst>
            <pc:docMk/>
            <pc:sldMk cId="988426996" sldId="262"/>
            <ac:spMk id="2" creationId="{D0198FC7-DF71-49C3-BDE6-270C20075141}"/>
          </ac:spMkLst>
        </pc:spChg>
        <pc:spChg chg="del mod">
          <ac:chgData name="" userId="ef058f613997ecea" providerId="LiveId" clId="{CF65B87C-769A-406F-8FFD-1E67112CFDE5}" dt="2019-02-25T00:15:07.257" v="353"/>
          <ac:spMkLst>
            <pc:docMk/>
            <pc:sldMk cId="988426996" sldId="262"/>
            <ac:spMk id="3" creationId="{96A279EC-2865-4516-87ED-31049A7208DC}"/>
          </ac:spMkLst>
        </pc:spChg>
        <pc:graphicFrameChg chg="add mod modGraphic">
          <ac:chgData name="" userId="ef058f613997ecea" providerId="LiveId" clId="{CF65B87C-769A-406F-8FFD-1E67112CFDE5}" dt="2019-02-25T22:14:41.440" v="485" actId="242"/>
          <ac:graphicFrameMkLst>
            <pc:docMk/>
            <pc:sldMk cId="988426996" sldId="262"/>
            <ac:graphicFrameMk id="4" creationId="{836A2E2A-4A0A-4555-B245-F6F865B53AC8}"/>
          </ac:graphicFrameMkLst>
        </pc:graphicFrameChg>
      </pc:sldChg>
      <pc:sldChg chg="modSp">
        <pc:chgData name="" userId="ef058f613997ecea" providerId="LiveId" clId="{CF65B87C-769A-406F-8FFD-1E67112CFDE5}" dt="2019-02-25T22:16:25.865" v="502" actId="20577"/>
        <pc:sldMkLst>
          <pc:docMk/>
          <pc:sldMk cId="1713297277" sldId="264"/>
        </pc:sldMkLst>
        <pc:spChg chg="mod">
          <ac:chgData name="" userId="ef058f613997ecea" providerId="LiveId" clId="{CF65B87C-769A-406F-8FFD-1E67112CFDE5}" dt="2019-02-25T22:16:25.865" v="502" actId="20577"/>
          <ac:spMkLst>
            <pc:docMk/>
            <pc:sldMk cId="1713297277" sldId="264"/>
            <ac:spMk id="2" creationId="{A1ECAD9F-491A-4C0C-A495-EE3A9C68839C}"/>
          </ac:spMkLst>
        </pc:spChg>
        <pc:spChg chg="mod">
          <ac:chgData name="" userId="ef058f613997ecea" providerId="LiveId" clId="{CF65B87C-769A-406F-8FFD-1E67112CFDE5}" dt="2019-02-25T22:14:59.661" v="486" actId="255"/>
          <ac:spMkLst>
            <pc:docMk/>
            <pc:sldMk cId="1713297277" sldId="264"/>
            <ac:spMk id="3" creationId="{587C5C41-00E1-4A95-B5FB-14322E721145}"/>
          </ac:spMkLst>
        </pc:spChg>
      </pc:sldChg>
      <pc:sldChg chg="modSp">
        <pc:chgData name="" userId="ef058f613997ecea" providerId="LiveId" clId="{CF65B87C-769A-406F-8FFD-1E67112CFDE5}" dt="2019-02-25T22:15:09.829" v="487" actId="255"/>
        <pc:sldMkLst>
          <pc:docMk/>
          <pc:sldMk cId="2822004728" sldId="265"/>
        </pc:sldMkLst>
        <pc:spChg chg="mod">
          <ac:chgData name="" userId="ef058f613997ecea" providerId="LiveId" clId="{CF65B87C-769A-406F-8FFD-1E67112CFDE5}" dt="2019-02-25T00:17:16.945" v="391" actId="20577"/>
          <ac:spMkLst>
            <pc:docMk/>
            <pc:sldMk cId="2822004728" sldId="265"/>
            <ac:spMk id="2" creationId="{FC992CEB-608E-404C-8E3D-51C75A37B42A}"/>
          </ac:spMkLst>
        </pc:spChg>
        <pc:spChg chg="mod">
          <ac:chgData name="" userId="ef058f613997ecea" providerId="LiveId" clId="{CF65B87C-769A-406F-8FFD-1E67112CFDE5}" dt="2019-02-25T22:15:09.829" v="487" actId="255"/>
          <ac:spMkLst>
            <pc:docMk/>
            <pc:sldMk cId="2822004728" sldId="265"/>
            <ac:spMk id="3" creationId="{233C9D09-9B30-4F16-ADE2-7738CF00AE43}"/>
          </ac:spMkLst>
        </pc:spChg>
      </pc:sldChg>
      <pc:sldChg chg="del">
        <pc:chgData name="" userId="ef058f613997ecea" providerId="LiveId" clId="{CF65B87C-769A-406F-8FFD-1E67112CFDE5}" dt="2019-02-25T00:18:20.213" v="437" actId="2696"/>
        <pc:sldMkLst>
          <pc:docMk/>
          <pc:sldMk cId="1019664860" sldId="266"/>
        </pc:sldMkLst>
      </pc:sldChg>
      <pc:sldChg chg="del">
        <pc:chgData name="" userId="ef058f613997ecea" providerId="LiveId" clId="{CF65B87C-769A-406F-8FFD-1E67112CFDE5}" dt="2019-02-25T00:17:59.048" v="409" actId="2696"/>
        <pc:sldMkLst>
          <pc:docMk/>
          <pc:sldMk cId="2964952644" sldId="267"/>
        </pc:sldMkLst>
      </pc:sldChg>
      <pc:sldChg chg="del">
        <pc:chgData name="" userId="ef058f613997ecea" providerId="LiveId" clId="{CF65B87C-769A-406F-8FFD-1E67112CFDE5}" dt="2019-02-25T00:18:00.124" v="410" actId="2696"/>
        <pc:sldMkLst>
          <pc:docMk/>
          <pc:sldMk cId="3564080673" sldId="268"/>
        </pc:sldMkLst>
      </pc:sldChg>
      <pc:sldChg chg="del">
        <pc:chgData name="" userId="ef058f613997ecea" providerId="LiveId" clId="{CF65B87C-769A-406F-8FFD-1E67112CFDE5}" dt="2019-02-25T00:18:01.457" v="411" actId="2696"/>
        <pc:sldMkLst>
          <pc:docMk/>
          <pc:sldMk cId="1600573338" sldId="269"/>
        </pc:sldMkLst>
      </pc:sldChg>
      <pc:sldChg chg="del">
        <pc:chgData name="" userId="ef058f613997ecea" providerId="LiveId" clId="{CF65B87C-769A-406F-8FFD-1E67112CFDE5}" dt="2019-02-25T00:18:04.123" v="415" actId="2696"/>
        <pc:sldMkLst>
          <pc:docMk/>
          <pc:sldMk cId="4032946807" sldId="270"/>
        </pc:sldMkLst>
      </pc:sldChg>
      <pc:sldChg chg="del">
        <pc:chgData name="" userId="ef058f613997ecea" providerId="LiveId" clId="{CF65B87C-769A-406F-8FFD-1E67112CFDE5}" dt="2019-02-25T00:18:02.324" v="412" actId="2696"/>
        <pc:sldMkLst>
          <pc:docMk/>
          <pc:sldMk cId="1525141928" sldId="271"/>
        </pc:sldMkLst>
      </pc:sldChg>
      <pc:sldChg chg="del">
        <pc:chgData name="" userId="ef058f613997ecea" providerId="LiveId" clId="{CF65B87C-769A-406F-8FFD-1E67112CFDE5}" dt="2019-02-25T00:18:02.942" v="413" actId="2696"/>
        <pc:sldMkLst>
          <pc:docMk/>
          <pc:sldMk cId="2350326209" sldId="272"/>
        </pc:sldMkLst>
      </pc:sldChg>
      <pc:sldChg chg="del">
        <pc:chgData name="" userId="ef058f613997ecea" providerId="LiveId" clId="{CF65B87C-769A-406F-8FFD-1E67112CFDE5}" dt="2019-02-25T00:18:03.519" v="414" actId="2696"/>
        <pc:sldMkLst>
          <pc:docMk/>
          <pc:sldMk cId="2711992598" sldId="273"/>
        </pc:sldMkLst>
      </pc:sldChg>
      <pc:sldChg chg="modSp">
        <pc:chgData name="" userId="ef058f613997ecea" providerId="LiveId" clId="{CF65B87C-769A-406F-8FFD-1E67112CFDE5}" dt="2019-02-25T22:16:13.604" v="500" actId="20577"/>
        <pc:sldMkLst>
          <pc:docMk/>
          <pc:sldMk cId="449798485" sldId="274"/>
        </pc:sldMkLst>
        <pc:spChg chg="mod">
          <ac:chgData name="" userId="ef058f613997ecea" providerId="LiveId" clId="{CF65B87C-769A-406F-8FFD-1E67112CFDE5}" dt="2019-02-24T23:38:03.162" v="22" actId="20577"/>
          <ac:spMkLst>
            <pc:docMk/>
            <pc:sldMk cId="449798485" sldId="274"/>
            <ac:spMk id="2" creationId="{D63F9F80-7DC8-4488-9F9C-A464ABB01992}"/>
          </ac:spMkLst>
        </pc:spChg>
        <pc:spChg chg="mod">
          <ac:chgData name="" userId="ef058f613997ecea" providerId="LiveId" clId="{CF65B87C-769A-406F-8FFD-1E67112CFDE5}" dt="2019-02-25T22:16:13.604" v="500" actId="20577"/>
          <ac:spMkLst>
            <pc:docMk/>
            <pc:sldMk cId="449798485" sldId="274"/>
            <ac:spMk id="3" creationId="{ED185812-6F30-429D-AE6C-4D51303C963C}"/>
          </ac:spMkLst>
        </pc:spChg>
      </pc:sldChg>
      <pc:sldChg chg="del">
        <pc:chgData name="" userId="ef058f613997ecea" providerId="LiveId" clId="{CF65B87C-769A-406F-8FFD-1E67112CFDE5}" dt="2019-02-25T00:18:04.757" v="416" actId="2696"/>
        <pc:sldMkLst>
          <pc:docMk/>
          <pc:sldMk cId="968150464" sldId="275"/>
        </pc:sldMkLst>
      </pc:sldChg>
      <pc:sldChg chg="modSp add">
        <pc:chgData name="" userId="ef058f613997ecea" providerId="LiveId" clId="{CF65B87C-769A-406F-8FFD-1E67112CFDE5}" dt="2019-02-25T22:11:49.045" v="454" actId="12"/>
        <pc:sldMkLst>
          <pc:docMk/>
          <pc:sldMk cId="1257699531" sldId="275"/>
        </pc:sldMkLst>
        <pc:spChg chg="mod">
          <ac:chgData name="" userId="ef058f613997ecea" providerId="LiveId" clId="{CF65B87C-769A-406F-8FFD-1E67112CFDE5}" dt="2019-02-25T22:11:49.045" v="454" actId="12"/>
          <ac:spMkLst>
            <pc:docMk/>
            <pc:sldMk cId="1257699531" sldId="275"/>
            <ac:spMk id="3" creationId="{9A7974EA-E2C9-4BF3-B762-5B061051CF27}"/>
          </ac:spMkLst>
        </pc:spChg>
      </pc:sldChg>
      <pc:sldChg chg="del">
        <pc:chgData name="" userId="ef058f613997ecea" providerId="LiveId" clId="{CF65B87C-769A-406F-8FFD-1E67112CFDE5}" dt="2019-02-25T00:18:05.532" v="417" actId="2696"/>
        <pc:sldMkLst>
          <pc:docMk/>
          <pc:sldMk cId="140744454" sldId="276"/>
        </pc:sldMkLst>
      </pc:sldChg>
      <pc:sldChg chg="modSp add">
        <pc:chgData name="" userId="ef058f613997ecea" providerId="LiveId" clId="{CF65B87C-769A-406F-8FFD-1E67112CFDE5}" dt="2019-02-25T22:15:57.011" v="491" actId="255"/>
        <pc:sldMkLst>
          <pc:docMk/>
          <pc:sldMk cId="839570256" sldId="276"/>
        </pc:sldMkLst>
        <pc:spChg chg="mod">
          <ac:chgData name="" userId="ef058f613997ecea" providerId="LiveId" clId="{CF65B87C-769A-406F-8FFD-1E67112CFDE5}" dt="2019-02-25T22:15:57.011" v="491" actId="255"/>
          <ac:spMkLst>
            <pc:docMk/>
            <pc:sldMk cId="839570256" sldId="276"/>
            <ac:spMk id="3" creationId="{343139F7-0EB5-4D96-A7F9-248CFDBD2C8D}"/>
          </ac:spMkLst>
        </pc:spChg>
      </pc:sldChg>
      <pc:sldChg chg="modSp add">
        <pc:chgData name="" userId="ef058f613997ecea" providerId="LiveId" clId="{CF65B87C-769A-406F-8FFD-1E67112CFDE5}" dt="2019-02-25T22:15:48.159" v="490" actId="255"/>
        <pc:sldMkLst>
          <pc:docMk/>
          <pc:sldMk cId="3650473915" sldId="277"/>
        </pc:sldMkLst>
        <pc:spChg chg="mod">
          <ac:chgData name="" userId="ef058f613997ecea" providerId="LiveId" clId="{CF65B87C-769A-406F-8FFD-1E67112CFDE5}" dt="2019-02-25T22:15:48.159" v="490" actId="255"/>
          <ac:spMkLst>
            <pc:docMk/>
            <pc:sldMk cId="3650473915" sldId="277"/>
            <ac:spMk id="3" creationId="{83DA4E9F-DD6B-4DFD-9FC8-8435EB39DF9B}"/>
          </ac:spMkLst>
        </pc:spChg>
      </pc:sldChg>
      <pc:sldChg chg="del">
        <pc:chgData name="" userId="ef058f613997ecea" providerId="LiveId" clId="{CF65B87C-769A-406F-8FFD-1E67112CFDE5}" dt="2019-02-25T00:18:06.085" v="418" actId="2696"/>
        <pc:sldMkLst>
          <pc:docMk/>
          <pc:sldMk cId="4183732462" sldId="277"/>
        </pc:sldMkLst>
      </pc:sldChg>
      <pc:sldChg chg="modSp add">
        <pc:chgData name="" userId="ef058f613997ecea" providerId="LiveId" clId="{CF65B87C-769A-406F-8FFD-1E67112CFDE5}" dt="2019-02-25T22:15:41.416" v="489" actId="255"/>
        <pc:sldMkLst>
          <pc:docMk/>
          <pc:sldMk cId="1530518145" sldId="278"/>
        </pc:sldMkLst>
        <pc:spChg chg="mod">
          <ac:chgData name="" userId="ef058f613997ecea" providerId="LiveId" clId="{CF65B87C-769A-406F-8FFD-1E67112CFDE5}" dt="2019-02-25T22:15:41.416" v="489" actId="255"/>
          <ac:spMkLst>
            <pc:docMk/>
            <pc:sldMk cId="1530518145" sldId="278"/>
            <ac:spMk id="3" creationId="{2467E97C-BA43-4E71-8525-4838A1373D8A}"/>
          </ac:spMkLst>
        </pc:spChg>
      </pc:sldChg>
      <pc:sldChg chg="del">
        <pc:chgData name="" userId="ef058f613997ecea" providerId="LiveId" clId="{CF65B87C-769A-406F-8FFD-1E67112CFDE5}" dt="2019-02-25T00:18:06.631" v="419" actId="2696"/>
        <pc:sldMkLst>
          <pc:docMk/>
          <pc:sldMk cId="1661627437" sldId="278"/>
        </pc:sldMkLst>
      </pc:sldChg>
      <pc:sldChg chg="del">
        <pc:chgData name="" userId="ef058f613997ecea" providerId="LiveId" clId="{CF65B87C-769A-406F-8FFD-1E67112CFDE5}" dt="2019-02-25T00:18:07.153" v="420" actId="2696"/>
        <pc:sldMkLst>
          <pc:docMk/>
          <pc:sldMk cId="1328205042" sldId="279"/>
        </pc:sldMkLst>
      </pc:sldChg>
      <pc:sldChg chg="del">
        <pc:chgData name="" userId="ef058f613997ecea" providerId="LiveId" clId="{CF65B87C-769A-406F-8FFD-1E67112CFDE5}" dt="2019-02-25T00:18:07.703" v="421" actId="2696"/>
        <pc:sldMkLst>
          <pc:docMk/>
          <pc:sldMk cId="3709299839" sldId="280"/>
        </pc:sldMkLst>
      </pc:sldChg>
      <pc:sldChg chg="del">
        <pc:chgData name="" userId="ef058f613997ecea" providerId="LiveId" clId="{CF65B87C-769A-406F-8FFD-1E67112CFDE5}" dt="2019-02-25T00:18:08.204" v="422" actId="2696"/>
        <pc:sldMkLst>
          <pc:docMk/>
          <pc:sldMk cId="3912786458" sldId="281"/>
        </pc:sldMkLst>
      </pc:sldChg>
      <pc:sldChg chg="del">
        <pc:chgData name="" userId="ef058f613997ecea" providerId="LiveId" clId="{CF65B87C-769A-406F-8FFD-1E67112CFDE5}" dt="2019-02-25T00:18:09.734" v="425" actId="2696"/>
        <pc:sldMkLst>
          <pc:docMk/>
          <pc:sldMk cId="3595476700" sldId="282"/>
        </pc:sldMkLst>
      </pc:sldChg>
      <pc:sldChg chg="del">
        <pc:chgData name="" userId="ef058f613997ecea" providerId="LiveId" clId="{CF65B87C-769A-406F-8FFD-1E67112CFDE5}" dt="2019-02-25T00:18:08.719" v="423" actId="2696"/>
        <pc:sldMkLst>
          <pc:docMk/>
          <pc:sldMk cId="146816769" sldId="283"/>
        </pc:sldMkLst>
      </pc:sldChg>
      <pc:sldChg chg="del">
        <pc:chgData name="" userId="ef058f613997ecea" providerId="LiveId" clId="{CF65B87C-769A-406F-8FFD-1E67112CFDE5}" dt="2019-02-25T00:18:10.206" v="426" actId="2696"/>
        <pc:sldMkLst>
          <pc:docMk/>
          <pc:sldMk cId="2049527765" sldId="284"/>
        </pc:sldMkLst>
      </pc:sldChg>
      <pc:sldChg chg="del">
        <pc:chgData name="" userId="ef058f613997ecea" providerId="LiveId" clId="{CF65B87C-769A-406F-8FFD-1E67112CFDE5}" dt="2019-02-25T00:18:09.268" v="424" actId="2696"/>
        <pc:sldMkLst>
          <pc:docMk/>
          <pc:sldMk cId="3846736877" sldId="285"/>
        </pc:sldMkLst>
      </pc:sldChg>
      <pc:sldChg chg="del">
        <pc:chgData name="" userId="ef058f613997ecea" providerId="LiveId" clId="{CF65B87C-769A-406F-8FFD-1E67112CFDE5}" dt="2019-02-25T00:18:11.215" v="428" actId="2696"/>
        <pc:sldMkLst>
          <pc:docMk/>
          <pc:sldMk cId="3635425914" sldId="286"/>
        </pc:sldMkLst>
      </pc:sldChg>
      <pc:sldChg chg="del">
        <pc:chgData name="" userId="ef058f613997ecea" providerId="LiveId" clId="{CF65B87C-769A-406F-8FFD-1E67112CFDE5}" dt="2019-02-25T00:18:10.743" v="427" actId="2696"/>
        <pc:sldMkLst>
          <pc:docMk/>
          <pc:sldMk cId="3698363685" sldId="287"/>
        </pc:sldMkLst>
      </pc:sldChg>
      <pc:sldChg chg="del">
        <pc:chgData name="" userId="ef058f613997ecea" providerId="LiveId" clId="{CF65B87C-769A-406F-8FFD-1E67112CFDE5}" dt="2019-02-25T00:18:11.801" v="429" actId="2696"/>
        <pc:sldMkLst>
          <pc:docMk/>
          <pc:sldMk cId="358955464" sldId="288"/>
        </pc:sldMkLst>
      </pc:sldChg>
      <pc:sldChg chg="del">
        <pc:chgData name="" userId="ef058f613997ecea" providerId="LiveId" clId="{CF65B87C-769A-406F-8FFD-1E67112CFDE5}" dt="2019-02-25T00:18:12.312" v="430" actId="2696"/>
        <pc:sldMkLst>
          <pc:docMk/>
          <pc:sldMk cId="965119335" sldId="289"/>
        </pc:sldMkLst>
      </pc:sldChg>
      <pc:sldChg chg="del">
        <pc:chgData name="" userId="ef058f613997ecea" providerId="LiveId" clId="{CF65B87C-769A-406F-8FFD-1E67112CFDE5}" dt="2019-02-25T00:18:12.872" v="431" actId="2696"/>
        <pc:sldMkLst>
          <pc:docMk/>
          <pc:sldMk cId="2909727628" sldId="290"/>
        </pc:sldMkLst>
      </pc:sldChg>
      <pc:sldChg chg="del">
        <pc:chgData name="" userId="ef058f613997ecea" providerId="LiveId" clId="{CF65B87C-769A-406F-8FFD-1E67112CFDE5}" dt="2019-02-25T00:18:13.383" v="432" actId="2696"/>
        <pc:sldMkLst>
          <pc:docMk/>
          <pc:sldMk cId="3842759220" sldId="291"/>
        </pc:sldMkLst>
      </pc:sldChg>
      <pc:sldChg chg="del">
        <pc:chgData name="" userId="ef058f613997ecea" providerId="LiveId" clId="{CF65B87C-769A-406F-8FFD-1E67112CFDE5}" dt="2019-02-25T00:18:13.908" v="433" actId="2696"/>
        <pc:sldMkLst>
          <pc:docMk/>
          <pc:sldMk cId="2095034486" sldId="292"/>
        </pc:sldMkLst>
      </pc:sldChg>
      <pc:sldChg chg="del">
        <pc:chgData name="" userId="ef058f613997ecea" providerId="LiveId" clId="{CF65B87C-769A-406F-8FFD-1E67112CFDE5}" dt="2019-02-25T00:18:16.508" v="434" actId="2696"/>
        <pc:sldMkLst>
          <pc:docMk/>
          <pc:sldMk cId="3609097292" sldId="293"/>
        </pc:sldMkLst>
      </pc:sldChg>
      <pc:sldChg chg="del">
        <pc:chgData name="" userId="ef058f613997ecea" providerId="LiveId" clId="{CF65B87C-769A-406F-8FFD-1E67112CFDE5}" dt="2019-02-25T00:18:17.212" v="435" actId="2696"/>
        <pc:sldMkLst>
          <pc:docMk/>
          <pc:sldMk cId="1978221562" sldId="294"/>
        </pc:sldMkLst>
      </pc:sldChg>
      <pc:sldChg chg="del">
        <pc:chgData name="" userId="ef058f613997ecea" providerId="LiveId" clId="{CF65B87C-769A-406F-8FFD-1E67112CFDE5}" dt="2019-02-25T00:18:17.914" v="436" actId="2696"/>
        <pc:sldMkLst>
          <pc:docMk/>
          <pc:sldMk cId="877086223" sldId="295"/>
        </pc:sldMkLst>
      </pc:sldChg>
      <pc:sldChg chg="del">
        <pc:chgData name="" userId="ef058f613997ecea" providerId="LiveId" clId="{CF65B87C-769A-406F-8FFD-1E67112CFDE5}" dt="2019-02-25T00:23:11.170" v="438" actId="2696"/>
        <pc:sldMkLst>
          <pc:docMk/>
          <pc:sldMk cId="2127084550" sldId="296"/>
        </pc:sldMkLst>
      </pc:sldChg>
    </pc:docChg>
  </pc:docChgLst>
  <pc:docChgLst>
    <pc:chgData userId="ef058f613997ecea" providerId="LiveId" clId="{A8791E63-5518-47C7-B60E-5772EB3C5502}"/>
    <pc:docChg chg="custSel mod addSld delSld modSld sldOrd">
      <pc:chgData name="" userId="ef058f613997ecea" providerId="LiveId" clId="{A8791E63-5518-47C7-B60E-5772EB3C5502}" dt="2019-02-16T18:05:17.942" v="3344" actId="20577"/>
      <pc:docMkLst>
        <pc:docMk/>
      </pc:docMkLst>
      <pc:sldChg chg="modAnim">
        <pc:chgData name="" userId="ef058f613997ecea" providerId="LiveId" clId="{A8791E63-5518-47C7-B60E-5772EB3C5502}" dt="2019-02-16T17:53:34.710" v="2875"/>
        <pc:sldMkLst>
          <pc:docMk/>
          <pc:sldMk cId="15263203" sldId="258"/>
        </pc:sldMkLst>
      </pc:sldChg>
      <pc:sldChg chg="modSp add">
        <pc:chgData name="" userId="ef058f613997ecea" providerId="LiveId" clId="{A8791E63-5518-47C7-B60E-5772EB3C5502}" dt="2019-02-16T16:10:26.891" v="16" actId="20577"/>
        <pc:sldMkLst>
          <pc:docMk/>
          <pc:sldMk cId="449798485" sldId="274"/>
        </pc:sldMkLst>
        <pc:spChg chg="mod">
          <ac:chgData name="" userId="ef058f613997ecea" providerId="LiveId" clId="{A8791E63-5518-47C7-B60E-5772EB3C5502}" dt="2019-02-16T16:10:26.891" v="16" actId="20577"/>
          <ac:spMkLst>
            <pc:docMk/>
            <pc:sldMk cId="449798485" sldId="274"/>
            <ac:spMk id="2" creationId="{D63F9F80-7DC8-4488-9F9C-A464ABB0199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26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86060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492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87148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9809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4143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8330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8A87A34-81AB-432B-8DAE-1953F412C126}" type="datetimeFigureOut">
              <a:rPr lang="en-US" smtClean="0"/>
              <a:t>2/26/2019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793184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8344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10079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3363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8A87A34-81AB-432B-8DAE-1953F412C126}" type="datetimeFigureOut">
              <a:rPr lang="en-US" smtClean="0"/>
              <a:pPr/>
              <a:t>2/26/2019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9413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kent.edu/sites/default/files/file/ISTEstandards.pdf" TargetMode="External"/><Relationship Id="rId2" Type="http://schemas.openxmlformats.org/officeDocument/2006/relationships/hyperlink" Target="http://www.acenet.edu/Pages/default.aspx" TargetMode="External"/><Relationship Id="rId1" Type="http://schemas.openxmlformats.org/officeDocument/2006/relationships/slideLayout" Target="../slideLayouts/slideLayout2.xml"/><Relationship Id="rId4" Type="http://schemas.openxmlformats.org/officeDocument/2006/relationships/hyperlink" Target="http://www.iste.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A614A-19B1-4351-9562-28579C1FBF34}"/>
              </a:ext>
            </a:extLst>
          </p:cNvPr>
          <p:cNvSpPr>
            <a:spLocks noGrp="1"/>
          </p:cNvSpPr>
          <p:nvPr>
            <p:ph type="ctrTitle"/>
          </p:nvPr>
        </p:nvSpPr>
        <p:spPr/>
        <p:txBody>
          <a:bodyPr/>
          <a:lstStyle/>
          <a:p>
            <a:r>
              <a:rPr lang="en-US" dirty="0"/>
              <a:t>Welcome</a:t>
            </a:r>
          </a:p>
        </p:txBody>
      </p:sp>
      <p:sp>
        <p:nvSpPr>
          <p:cNvPr id="3" name="Subtitle 2">
            <a:extLst>
              <a:ext uri="{FF2B5EF4-FFF2-40B4-BE49-F238E27FC236}">
                <a16:creationId xmlns:a16="http://schemas.microsoft.com/office/drawing/2014/main" id="{5063C70A-06C5-4FE4-B766-E42F968BA1BE}"/>
              </a:ext>
            </a:extLst>
          </p:cNvPr>
          <p:cNvSpPr>
            <a:spLocks noGrp="1"/>
          </p:cNvSpPr>
          <p:nvPr>
            <p:ph type="subTitle" idx="1"/>
          </p:nvPr>
        </p:nvSpPr>
        <p:spPr/>
        <p:txBody>
          <a:bodyPr/>
          <a:lstStyle/>
          <a:p>
            <a:r>
              <a:rPr lang="en-US" dirty="0"/>
              <a:t>IC3</a:t>
            </a:r>
          </a:p>
        </p:txBody>
      </p:sp>
    </p:spTree>
    <p:extLst>
      <p:ext uri="{BB962C8B-B14F-4D97-AF65-F5344CB8AC3E}">
        <p14:creationId xmlns:p14="http://schemas.microsoft.com/office/powerpoint/2010/main" val="930631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F9F80-7DC8-4488-9F9C-A464ABB01992}"/>
              </a:ext>
            </a:extLst>
          </p:cNvPr>
          <p:cNvSpPr>
            <a:spLocks noGrp="1"/>
          </p:cNvSpPr>
          <p:nvPr>
            <p:ph type="title"/>
          </p:nvPr>
        </p:nvSpPr>
        <p:spPr/>
        <p:txBody>
          <a:bodyPr/>
          <a:lstStyle/>
          <a:p>
            <a:r>
              <a:rPr lang="en-US" dirty="0"/>
              <a:t>Introductions</a:t>
            </a:r>
          </a:p>
        </p:txBody>
      </p:sp>
      <p:sp>
        <p:nvSpPr>
          <p:cNvPr id="3" name="Content Placeholder 2">
            <a:extLst>
              <a:ext uri="{FF2B5EF4-FFF2-40B4-BE49-F238E27FC236}">
                <a16:creationId xmlns:a16="http://schemas.microsoft.com/office/drawing/2014/main" id="{ED185812-6F30-429D-AE6C-4D51303C963C}"/>
              </a:ext>
            </a:extLst>
          </p:cNvPr>
          <p:cNvSpPr>
            <a:spLocks noGrp="1"/>
          </p:cNvSpPr>
          <p:nvPr>
            <p:ph idx="1"/>
          </p:nvPr>
        </p:nvSpPr>
        <p:spPr/>
        <p:txBody>
          <a:bodyPr/>
          <a:lstStyle/>
          <a:p>
            <a:r>
              <a:rPr lang="en-US" sz="2800" dirty="0"/>
              <a:t>Jeff Downs – Instructor</a:t>
            </a:r>
          </a:p>
          <a:p>
            <a:pPr lvl="1"/>
            <a:r>
              <a:rPr lang="en-US" sz="2800" dirty="0"/>
              <a:t>Post-Sales Engineer</a:t>
            </a:r>
          </a:p>
          <a:p>
            <a:pPr lvl="1"/>
            <a:r>
              <a:rPr lang="en-US" sz="2800" dirty="0"/>
              <a:t>20 Years Experience</a:t>
            </a:r>
          </a:p>
          <a:p>
            <a:pPr lvl="1"/>
            <a:r>
              <a:rPr lang="en-US" sz="2800" dirty="0"/>
              <a:t>Purdue Grad</a:t>
            </a:r>
          </a:p>
          <a:p>
            <a:pPr lvl="1"/>
            <a:r>
              <a:rPr lang="en-US" sz="2800" dirty="0"/>
              <a:t>Husband</a:t>
            </a:r>
          </a:p>
          <a:p>
            <a:pPr lvl="1"/>
            <a:r>
              <a:rPr lang="en-US" sz="2800" dirty="0"/>
              <a:t>Dad of 3 Boys</a:t>
            </a:r>
          </a:p>
          <a:p>
            <a:pPr lvl="1"/>
            <a:endParaRPr lang="en-US" dirty="0"/>
          </a:p>
        </p:txBody>
      </p:sp>
    </p:spTree>
    <p:extLst>
      <p:ext uri="{BB962C8B-B14F-4D97-AF65-F5344CB8AC3E}">
        <p14:creationId xmlns:p14="http://schemas.microsoft.com/office/powerpoint/2010/main" val="449798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058A-DFAC-418F-B6E7-3B51E757F0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7974EA-E2C9-4BF3-B762-5B061051CF27}"/>
              </a:ext>
            </a:extLst>
          </p:cNvPr>
          <p:cNvSpPr>
            <a:spLocks noGrp="1"/>
          </p:cNvSpPr>
          <p:nvPr>
            <p:ph idx="1"/>
          </p:nvPr>
        </p:nvSpPr>
        <p:spPr/>
        <p:txBody>
          <a:bodyPr/>
          <a:lstStyle/>
          <a:p>
            <a:r>
              <a:rPr lang="en-US" dirty="0" err="1"/>
              <a:t>Certiport’s</a:t>
            </a:r>
            <a:r>
              <a:rPr lang="en-US" dirty="0"/>
              <a:t> Internet and Computing Core Certification (IC³®) is an ideal certification for those who want to demonstrate critical computer and Internet skills valued in today’s academic and professional environments. It is the world’s first certification program for digital literacy. IC³ is the most commonly recognized standard of digital literacy today. IC³ is accepted for college credit by the </a:t>
            </a:r>
            <a:r>
              <a:rPr lang="en-US" dirty="0">
                <a:hlinkClick r:id="rId2"/>
              </a:rPr>
              <a:t>American Council on Education (ACE) </a:t>
            </a:r>
            <a:r>
              <a:rPr lang="en-US" dirty="0"/>
              <a:t>and aligned with the </a:t>
            </a:r>
            <a:r>
              <a:rPr lang="en-US" dirty="0">
                <a:hlinkClick r:id="rId3"/>
              </a:rPr>
              <a:t>National Educational Technology Standards (NETS)</a:t>
            </a:r>
            <a:r>
              <a:rPr lang="en-US" dirty="0"/>
              <a:t> for teachers and students from the </a:t>
            </a:r>
            <a:r>
              <a:rPr lang="en-US" dirty="0">
                <a:hlinkClick r:id="rId4"/>
              </a:rPr>
              <a:t>International Society for Technology in Education (ISTE)</a:t>
            </a:r>
            <a:r>
              <a:rPr lang="en-US" dirty="0"/>
              <a:t>. Students and teachers who achieve IC³ certification possess the validated skills and knowledge required for basic use of computer hardware, software, networks, and the Internet. Not only are these tools for success in the 21st Century classroom but also for higher education, employment, and life.</a:t>
            </a:r>
          </a:p>
          <a:p>
            <a:endParaRPr lang="en-US" dirty="0"/>
          </a:p>
        </p:txBody>
      </p:sp>
    </p:spTree>
    <p:extLst>
      <p:ext uri="{BB962C8B-B14F-4D97-AF65-F5344CB8AC3E}">
        <p14:creationId xmlns:p14="http://schemas.microsoft.com/office/powerpoint/2010/main" val="1257699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6097A-FDB6-47FC-A83A-A978D3DE51A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3139F7-0EB5-4D96-A7F9-248CFDBD2C8D}"/>
              </a:ext>
            </a:extLst>
          </p:cNvPr>
          <p:cNvSpPr>
            <a:spLocks noGrp="1"/>
          </p:cNvSpPr>
          <p:nvPr>
            <p:ph idx="1"/>
          </p:nvPr>
        </p:nvSpPr>
        <p:spPr/>
        <p:txBody>
          <a:bodyPr/>
          <a:lstStyle/>
          <a:p>
            <a:r>
              <a:rPr lang="en-US" sz="2800" dirty="0"/>
              <a:t>The IC³ certification consists of the three-part exam (each exam takes less than an hour to complete):</a:t>
            </a:r>
          </a:p>
          <a:p>
            <a:endParaRPr lang="en-US" dirty="0"/>
          </a:p>
        </p:txBody>
      </p:sp>
    </p:spTree>
    <p:extLst>
      <p:ext uri="{BB962C8B-B14F-4D97-AF65-F5344CB8AC3E}">
        <p14:creationId xmlns:p14="http://schemas.microsoft.com/office/powerpoint/2010/main" val="839570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28C5C-3771-4B2A-975C-24919BF9E2E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3DA4E9F-DD6B-4DFD-9FC8-8435EB39DF9B}"/>
              </a:ext>
            </a:extLst>
          </p:cNvPr>
          <p:cNvSpPr>
            <a:spLocks noGrp="1"/>
          </p:cNvSpPr>
          <p:nvPr>
            <p:ph idx="1"/>
          </p:nvPr>
        </p:nvSpPr>
        <p:spPr/>
        <p:txBody>
          <a:bodyPr/>
          <a:lstStyle/>
          <a:p>
            <a:r>
              <a:rPr lang="en-US" sz="2800" dirty="0"/>
              <a:t>Part A: Computing Fundamentals: Computer Hardware, Computer Software, Using an Operating System</a:t>
            </a:r>
          </a:p>
          <a:p>
            <a:endParaRPr lang="en-US" dirty="0"/>
          </a:p>
        </p:txBody>
      </p:sp>
    </p:spTree>
    <p:extLst>
      <p:ext uri="{BB962C8B-B14F-4D97-AF65-F5344CB8AC3E}">
        <p14:creationId xmlns:p14="http://schemas.microsoft.com/office/powerpoint/2010/main" val="3650473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18EF-8F0F-4B8A-B7F1-96A029ED24F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67E97C-BA43-4E71-8525-4838A1373D8A}"/>
              </a:ext>
            </a:extLst>
          </p:cNvPr>
          <p:cNvSpPr>
            <a:spLocks noGrp="1"/>
          </p:cNvSpPr>
          <p:nvPr>
            <p:ph idx="1"/>
          </p:nvPr>
        </p:nvSpPr>
        <p:spPr/>
        <p:txBody>
          <a:bodyPr/>
          <a:lstStyle/>
          <a:p>
            <a:r>
              <a:rPr lang="en-US" sz="2800" dirty="0"/>
              <a:t>Part B: Key Applications: Word, Excel, PowerPoint</a:t>
            </a:r>
          </a:p>
          <a:p>
            <a:endParaRPr lang="en-US" dirty="0"/>
          </a:p>
        </p:txBody>
      </p:sp>
    </p:spTree>
    <p:extLst>
      <p:ext uri="{BB962C8B-B14F-4D97-AF65-F5344CB8AC3E}">
        <p14:creationId xmlns:p14="http://schemas.microsoft.com/office/powerpoint/2010/main" val="1530518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12A4DD-F171-4A3C-BF39-401AF8B88068}"/>
              </a:ext>
            </a:extLst>
          </p:cNvPr>
          <p:cNvSpPr>
            <a:spLocks noGrp="1"/>
          </p:cNvSpPr>
          <p:nvPr>
            <p:ph type="subTitle" idx="4294967295"/>
          </p:nvPr>
        </p:nvSpPr>
        <p:spPr>
          <a:xfrm>
            <a:off x="1066800" y="2130163"/>
            <a:ext cx="10058400" cy="1143000"/>
          </a:xfrm>
        </p:spPr>
        <p:txBody>
          <a:bodyPr>
            <a:normAutofit/>
          </a:bodyPr>
          <a:lstStyle/>
          <a:p>
            <a:pPr lvl="0"/>
            <a:r>
              <a:rPr lang="en-US" sz="2800" dirty="0"/>
              <a:t>Part C: Living Online: Networks, Electronic Mail, Internet and impact of the Internet on Society</a:t>
            </a:r>
          </a:p>
        </p:txBody>
      </p:sp>
    </p:spTree>
    <p:extLst>
      <p:ext uri="{BB962C8B-B14F-4D97-AF65-F5344CB8AC3E}">
        <p14:creationId xmlns:p14="http://schemas.microsoft.com/office/powerpoint/2010/main" val="2599196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DC7F1-89E1-406E-A223-BD887B52C49D}"/>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sz="4800"/>
              <a:t>House Keeping</a:t>
            </a:r>
          </a:p>
        </p:txBody>
      </p:sp>
      <p:pic>
        <p:nvPicPr>
          <p:cNvPr id="6" name="Content Placeholder 5" descr="A house that has a sign on the side of a road&#10;&#10;Description generated with very high confidence">
            <a:extLst>
              <a:ext uri="{FF2B5EF4-FFF2-40B4-BE49-F238E27FC236}">
                <a16:creationId xmlns:a16="http://schemas.microsoft.com/office/drawing/2014/main" id="{8FC4A471-7C24-455C-88F9-33EC47147CF4}"/>
              </a:ext>
            </a:extLst>
          </p:cNvPr>
          <p:cNvPicPr>
            <a:picLocks noGrp="1" noChangeAspect="1"/>
          </p:cNvPicPr>
          <p:nvPr>
            <p:ph idx="1"/>
          </p:nvPr>
        </p:nvPicPr>
        <p:blipFill>
          <a:blip r:embed="rId2"/>
          <a:stretch>
            <a:fillRect/>
          </a:stretch>
        </p:blipFill>
        <p:spPr>
          <a:xfrm>
            <a:off x="6094411" y="1485490"/>
            <a:ext cx="4960442" cy="3300948"/>
          </a:xfrm>
          <a:prstGeom prst="rect">
            <a:avLst/>
          </a:prstGeom>
        </p:spPr>
      </p:pic>
    </p:spTree>
    <p:extLst>
      <p:ext uri="{BB962C8B-B14F-4D97-AF65-F5344CB8AC3E}">
        <p14:creationId xmlns:p14="http://schemas.microsoft.com/office/powerpoint/2010/main" val="15263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8743-D3A6-4780-8452-A0D6D4385770}"/>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sz="4800"/>
              <a:t>Ice breaker</a:t>
            </a:r>
          </a:p>
        </p:txBody>
      </p:sp>
      <p:pic>
        <p:nvPicPr>
          <p:cNvPr id="8" name="Content Placeholder 4">
            <a:extLst>
              <a:ext uri="{FF2B5EF4-FFF2-40B4-BE49-F238E27FC236}">
                <a16:creationId xmlns:a16="http://schemas.microsoft.com/office/drawing/2014/main" id="{9D792ADD-4D19-4B18-88AF-DFD2582BCF62}"/>
              </a:ext>
            </a:extLst>
          </p:cNvPr>
          <p:cNvPicPr>
            <a:picLocks noGrp="1" noChangeAspect="1"/>
          </p:cNvPicPr>
          <p:nvPr>
            <p:ph idx="1"/>
          </p:nvPr>
        </p:nvPicPr>
        <p:blipFill>
          <a:blip r:embed="rId2"/>
          <a:stretch>
            <a:fillRect/>
          </a:stretch>
        </p:blipFill>
        <p:spPr>
          <a:xfrm>
            <a:off x="6094411" y="1167535"/>
            <a:ext cx="4960442" cy="3936858"/>
          </a:xfrm>
          <a:prstGeom prst="rect">
            <a:avLst/>
          </a:prstGeom>
        </p:spPr>
      </p:pic>
    </p:spTree>
    <p:extLst>
      <p:ext uri="{BB962C8B-B14F-4D97-AF65-F5344CB8AC3E}">
        <p14:creationId xmlns:p14="http://schemas.microsoft.com/office/powerpoint/2010/main" val="2071335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8743-D3A6-4780-8452-A0D6D4385770}"/>
              </a:ext>
            </a:extLst>
          </p:cNvPr>
          <p:cNvSpPr>
            <a:spLocks noGrp="1"/>
          </p:cNvSpPr>
          <p:nvPr>
            <p:ph type="title"/>
          </p:nvPr>
        </p:nvSpPr>
        <p:spPr/>
        <p:txBody>
          <a:bodyPr/>
          <a:lstStyle/>
          <a:p>
            <a:r>
              <a:rPr lang="en-US" dirty="0"/>
              <a:t>Shortcuts – Windows key</a:t>
            </a:r>
          </a:p>
        </p:txBody>
      </p:sp>
      <p:sp>
        <p:nvSpPr>
          <p:cNvPr id="3" name="Content Placeholder 2">
            <a:extLst>
              <a:ext uri="{FF2B5EF4-FFF2-40B4-BE49-F238E27FC236}">
                <a16:creationId xmlns:a16="http://schemas.microsoft.com/office/drawing/2014/main" id="{C280B288-0BCD-4994-87B7-29C8BC7F7EEC}"/>
              </a:ext>
            </a:extLst>
          </p:cNvPr>
          <p:cNvSpPr>
            <a:spLocks noGrp="1"/>
          </p:cNvSpPr>
          <p:nvPr>
            <p:ph idx="1"/>
          </p:nvPr>
        </p:nvSpPr>
        <p:spPr/>
        <p:txBody>
          <a:bodyPr/>
          <a:lstStyle/>
          <a:p>
            <a:pPr marL="0" indent="0">
              <a:buNone/>
            </a:pPr>
            <a:endParaRPr lang="en-US" dirty="0"/>
          </a:p>
          <a:p>
            <a:endParaRPr lang="en-US" dirty="0"/>
          </a:p>
        </p:txBody>
      </p:sp>
      <p:graphicFrame>
        <p:nvGraphicFramePr>
          <p:cNvPr id="4" name="Table 3">
            <a:extLst>
              <a:ext uri="{FF2B5EF4-FFF2-40B4-BE49-F238E27FC236}">
                <a16:creationId xmlns:a16="http://schemas.microsoft.com/office/drawing/2014/main" id="{7A4ECC52-0857-4D27-9F67-86014DE766E2}"/>
              </a:ext>
            </a:extLst>
          </p:cNvPr>
          <p:cNvGraphicFramePr>
            <a:graphicFrameLocks noGrp="1"/>
          </p:cNvGraphicFramePr>
          <p:nvPr>
            <p:extLst>
              <p:ext uri="{D42A27DB-BD31-4B8C-83A1-F6EECF244321}">
                <p14:modId xmlns:p14="http://schemas.microsoft.com/office/powerpoint/2010/main" val="2229663898"/>
              </p:ext>
            </p:extLst>
          </p:nvPr>
        </p:nvGraphicFramePr>
        <p:xfrm>
          <a:off x="1451579" y="1853753"/>
          <a:ext cx="9288842" cy="3987753"/>
        </p:xfrm>
        <a:graphic>
          <a:graphicData uri="http://schemas.openxmlformats.org/drawingml/2006/table">
            <a:tbl>
              <a:tblPr firstRow="1" firstCol="1" bandRow="1">
                <a:tableStyleId>{5C22544A-7EE6-4342-B048-85BDC9FD1C3A}</a:tableStyleId>
              </a:tblPr>
              <a:tblGrid>
                <a:gridCol w="4644421">
                  <a:extLst>
                    <a:ext uri="{9D8B030D-6E8A-4147-A177-3AD203B41FA5}">
                      <a16:colId xmlns:a16="http://schemas.microsoft.com/office/drawing/2014/main" val="318025630"/>
                    </a:ext>
                  </a:extLst>
                </a:gridCol>
                <a:gridCol w="4644421">
                  <a:extLst>
                    <a:ext uri="{9D8B030D-6E8A-4147-A177-3AD203B41FA5}">
                      <a16:colId xmlns:a16="http://schemas.microsoft.com/office/drawing/2014/main" val="3217472919"/>
                    </a:ext>
                  </a:extLst>
                </a:gridCol>
              </a:tblGrid>
              <a:tr h="569679">
                <a:tc>
                  <a:txBody>
                    <a:bodyPr/>
                    <a:lstStyle/>
                    <a:p>
                      <a:pPr marL="0" marR="0" algn="ctr">
                        <a:lnSpc>
                          <a:spcPct val="107000"/>
                        </a:lnSpc>
                        <a:spcBef>
                          <a:spcPts val="0"/>
                        </a:spcBef>
                        <a:spcAft>
                          <a:spcPts val="0"/>
                        </a:spcAft>
                      </a:pPr>
                      <a:r>
                        <a:rPr lang="en-US" sz="2800" dirty="0">
                          <a:effectLst/>
                        </a:rPr>
                        <a:t>Winkey + 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a:effectLst/>
                        </a:rPr>
                        <a:t>Shows desktop</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61615051"/>
                  </a:ext>
                </a:extLst>
              </a:tr>
              <a:tr h="569679">
                <a:tc>
                  <a:txBody>
                    <a:bodyPr/>
                    <a:lstStyle/>
                    <a:p>
                      <a:pPr marL="0" marR="0" algn="ctr">
                        <a:lnSpc>
                          <a:spcPct val="107000"/>
                        </a:lnSpc>
                        <a:spcBef>
                          <a:spcPts val="0"/>
                        </a:spcBef>
                        <a:spcAft>
                          <a:spcPts val="0"/>
                        </a:spcAft>
                      </a:pPr>
                      <a:r>
                        <a:rPr lang="en-US" sz="2800" dirty="0">
                          <a:effectLst/>
                        </a:rPr>
                        <a:t>Winkey + 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a:effectLst/>
                        </a:rPr>
                        <a:t>Opens File Explorer</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1453852"/>
                  </a:ext>
                </a:extLst>
              </a:tr>
              <a:tr h="569679">
                <a:tc>
                  <a:txBody>
                    <a:bodyPr/>
                    <a:lstStyle/>
                    <a:p>
                      <a:pPr marL="0" marR="0" algn="ctr">
                        <a:lnSpc>
                          <a:spcPct val="107000"/>
                        </a:lnSpc>
                        <a:spcBef>
                          <a:spcPts val="0"/>
                        </a:spcBef>
                        <a:spcAft>
                          <a:spcPts val="0"/>
                        </a:spcAft>
                      </a:pPr>
                      <a:r>
                        <a:rPr lang="en-US" sz="2800" dirty="0">
                          <a:effectLst/>
                        </a:rPr>
                        <a:t>Winkey + I</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a:effectLst/>
                        </a:rPr>
                        <a:t>Opens Windows 10 settings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6975113"/>
                  </a:ext>
                </a:extLst>
              </a:tr>
              <a:tr h="569679">
                <a:tc>
                  <a:txBody>
                    <a:bodyPr/>
                    <a:lstStyle/>
                    <a:p>
                      <a:pPr marL="0" marR="0" algn="ctr">
                        <a:lnSpc>
                          <a:spcPct val="107000"/>
                        </a:lnSpc>
                        <a:spcBef>
                          <a:spcPts val="0"/>
                        </a:spcBef>
                        <a:spcAft>
                          <a:spcPts val="0"/>
                        </a:spcAft>
                      </a:pPr>
                      <a:r>
                        <a:rPr lang="en-US" sz="2800" dirty="0">
                          <a:effectLst/>
                        </a:rPr>
                        <a:t>Winkey + 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dirty="0">
                          <a:effectLst/>
                        </a:rPr>
                        <a:t>Locks a machine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8900673"/>
                  </a:ext>
                </a:extLst>
              </a:tr>
              <a:tr h="569679">
                <a:tc>
                  <a:txBody>
                    <a:bodyPr/>
                    <a:lstStyle/>
                    <a:p>
                      <a:pPr marL="0" marR="0" algn="ctr">
                        <a:lnSpc>
                          <a:spcPct val="107000"/>
                        </a:lnSpc>
                        <a:spcBef>
                          <a:spcPts val="0"/>
                        </a:spcBef>
                        <a:spcAft>
                          <a:spcPts val="0"/>
                        </a:spcAft>
                      </a:pPr>
                      <a:r>
                        <a:rPr lang="en-US" sz="2800">
                          <a:effectLst/>
                        </a:rPr>
                        <a:t>Winkey + P</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dirty="0">
                          <a:effectLst/>
                        </a:rPr>
                        <a:t>Project a screen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1128827"/>
                  </a:ext>
                </a:extLst>
              </a:tr>
              <a:tr h="569679">
                <a:tc>
                  <a:txBody>
                    <a:bodyPr/>
                    <a:lstStyle/>
                    <a:p>
                      <a:pPr marL="0" marR="0" algn="ctr">
                        <a:lnSpc>
                          <a:spcPct val="107000"/>
                        </a:lnSpc>
                        <a:spcBef>
                          <a:spcPts val="0"/>
                        </a:spcBef>
                        <a:spcAft>
                          <a:spcPts val="0"/>
                        </a:spcAft>
                      </a:pPr>
                      <a:r>
                        <a:rPr lang="en-US" sz="2800">
                          <a:effectLst/>
                        </a:rPr>
                        <a:t>Winkey + R</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dirty="0">
                          <a:effectLst/>
                        </a:rPr>
                        <a:t>Run a command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959966"/>
                  </a:ext>
                </a:extLst>
              </a:tr>
              <a:tr h="569679">
                <a:tc>
                  <a:txBody>
                    <a:bodyPr/>
                    <a:lstStyle/>
                    <a:p>
                      <a:pPr marL="0" marR="0" algn="ctr">
                        <a:lnSpc>
                          <a:spcPct val="107000"/>
                        </a:lnSpc>
                        <a:spcBef>
                          <a:spcPts val="0"/>
                        </a:spcBef>
                        <a:spcAft>
                          <a:spcPts val="0"/>
                        </a:spcAft>
                      </a:pPr>
                      <a:r>
                        <a:rPr lang="en-US" sz="2800">
                          <a:effectLst/>
                        </a:rPr>
                        <a:t>Winkey + M</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800" dirty="0">
                          <a:effectLst/>
                        </a:rPr>
                        <a:t>Minimize Windows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3518076"/>
                  </a:ext>
                </a:extLst>
              </a:tr>
            </a:tbl>
          </a:graphicData>
        </a:graphic>
      </p:graphicFrame>
    </p:spTree>
    <p:extLst>
      <p:ext uri="{BB962C8B-B14F-4D97-AF65-F5344CB8AC3E}">
        <p14:creationId xmlns:p14="http://schemas.microsoft.com/office/powerpoint/2010/main" val="3561096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04ACD-BEA7-4BC1-8E4F-314A6A4BBDEA}"/>
              </a:ext>
            </a:extLst>
          </p:cNvPr>
          <p:cNvSpPr>
            <a:spLocks noGrp="1"/>
          </p:cNvSpPr>
          <p:nvPr>
            <p:ph type="title"/>
          </p:nvPr>
        </p:nvSpPr>
        <p:spPr/>
        <p:txBody>
          <a:bodyPr/>
          <a:lstStyle/>
          <a:p>
            <a:r>
              <a:rPr lang="en-US" dirty="0"/>
              <a:t>Shortcuts  - ctrl</a:t>
            </a:r>
          </a:p>
        </p:txBody>
      </p:sp>
      <p:graphicFrame>
        <p:nvGraphicFramePr>
          <p:cNvPr id="4" name="Content Placeholder 3">
            <a:extLst>
              <a:ext uri="{FF2B5EF4-FFF2-40B4-BE49-F238E27FC236}">
                <a16:creationId xmlns:a16="http://schemas.microsoft.com/office/drawing/2014/main" id="{2BF5FAAC-4AEF-49D2-A743-3AB33B9CB6C5}"/>
              </a:ext>
            </a:extLst>
          </p:cNvPr>
          <p:cNvGraphicFramePr>
            <a:graphicFrameLocks noGrp="1"/>
          </p:cNvGraphicFramePr>
          <p:nvPr>
            <p:ph idx="1"/>
            <p:extLst>
              <p:ext uri="{D42A27DB-BD31-4B8C-83A1-F6EECF244321}">
                <p14:modId xmlns:p14="http://schemas.microsoft.com/office/powerpoint/2010/main" val="1883650930"/>
              </p:ext>
            </p:extLst>
          </p:nvPr>
        </p:nvGraphicFramePr>
        <p:xfrm>
          <a:off x="1669002" y="1802167"/>
          <a:ext cx="9486678" cy="4376691"/>
        </p:xfrm>
        <a:graphic>
          <a:graphicData uri="http://schemas.openxmlformats.org/drawingml/2006/table">
            <a:tbl>
              <a:tblPr firstRow="1" firstCol="1" bandRow="1">
                <a:tableStyleId>{5C22544A-7EE6-4342-B048-85BDC9FD1C3A}</a:tableStyleId>
              </a:tblPr>
              <a:tblGrid>
                <a:gridCol w="4743339">
                  <a:extLst>
                    <a:ext uri="{9D8B030D-6E8A-4147-A177-3AD203B41FA5}">
                      <a16:colId xmlns:a16="http://schemas.microsoft.com/office/drawing/2014/main" val="309246727"/>
                    </a:ext>
                  </a:extLst>
                </a:gridCol>
                <a:gridCol w="4743339">
                  <a:extLst>
                    <a:ext uri="{9D8B030D-6E8A-4147-A177-3AD203B41FA5}">
                      <a16:colId xmlns:a16="http://schemas.microsoft.com/office/drawing/2014/main" val="3714649560"/>
                    </a:ext>
                  </a:extLst>
                </a:gridCol>
              </a:tblGrid>
              <a:tr h="486299">
                <a:tc>
                  <a:txBody>
                    <a:bodyPr/>
                    <a:lstStyle/>
                    <a:p>
                      <a:pPr marL="0" marR="0" algn="ctr">
                        <a:lnSpc>
                          <a:spcPct val="107000"/>
                        </a:lnSpc>
                        <a:spcBef>
                          <a:spcPts val="0"/>
                        </a:spcBef>
                        <a:spcAft>
                          <a:spcPts val="0"/>
                        </a:spcAft>
                      </a:pPr>
                      <a:r>
                        <a:rPr lang="en-US" sz="2400" dirty="0">
                          <a:effectLst/>
                        </a:rPr>
                        <a:t>CTRL + X</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a:effectLst/>
                        </a:rPr>
                        <a:t>CUT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9606162"/>
                  </a:ext>
                </a:extLst>
              </a:tr>
              <a:tr h="486299">
                <a:tc>
                  <a:txBody>
                    <a:bodyPr/>
                    <a:lstStyle/>
                    <a:p>
                      <a:pPr marL="0" marR="0" algn="ctr">
                        <a:lnSpc>
                          <a:spcPct val="107000"/>
                        </a:lnSpc>
                        <a:spcBef>
                          <a:spcPts val="0"/>
                        </a:spcBef>
                        <a:spcAft>
                          <a:spcPts val="0"/>
                        </a:spcAft>
                      </a:pPr>
                      <a:r>
                        <a:rPr lang="en-US" sz="2400" dirty="0">
                          <a:effectLst/>
                        </a:rPr>
                        <a:t>CTRL + C</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a:effectLst/>
                        </a:rPr>
                        <a:t>COPY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0656072"/>
                  </a:ext>
                </a:extLst>
              </a:tr>
              <a:tr h="486299">
                <a:tc>
                  <a:txBody>
                    <a:bodyPr/>
                    <a:lstStyle/>
                    <a:p>
                      <a:pPr marL="0" marR="0" algn="ctr">
                        <a:lnSpc>
                          <a:spcPct val="107000"/>
                        </a:lnSpc>
                        <a:spcBef>
                          <a:spcPts val="0"/>
                        </a:spcBef>
                        <a:spcAft>
                          <a:spcPts val="0"/>
                        </a:spcAft>
                      </a:pPr>
                      <a:r>
                        <a:rPr lang="en-US" sz="2400" dirty="0">
                          <a:effectLst/>
                        </a:rPr>
                        <a:t>CTRL + V</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a:effectLst/>
                        </a:rPr>
                        <a:t>PASTE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1481632"/>
                  </a:ext>
                </a:extLst>
              </a:tr>
              <a:tr h="486299">
                <a:tc>
                  <a:txBody>
                    <a:bodyPr/>
                    <a:lstStyle/>
                    <a:p>
                      <a:pPr marL="0" marR="0" algn="ctr">
                        <a:lnSpc>
                          <a:spcPct val="107000"/>
                        </a:lnSpc>
                        <a:spcBef>
                          <a:spcPts val="0"/>
                        </a:spcBef>
                        <a:spcAft>
                          <a:spcPts val="0"/>
                        </a:spcAft>
                      </a:pPr>
                      <a:r>
                        <a:rPr lang="en-US" sz="2400" dirty="0">
                          <a:effectLst/>
                        </a:rPr>
                        <a:t>CTRL + 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SELECT ALL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3143327"/>
                  </a:ext>
                </a:extLst>
              </a:tr>
              <a:tr h="486299">
                <a:tc>
                  <a:txBody>
                    <a:bodyPr/>
                    <a:lstStyle/>
                    <a:p>
                      <a:pPr marL="0" marR="0" algn="ctr">
                        <a:lnSpc>
                          <a:spcPct val="107000"/>
                        </a:lnSpc>
                        <a:spcBef>
                          <a:spcPts val="0"/>
                        </a:spcBef>
                        <a:spcAft>
                          <a:spcPts val="0"/>
                        </a:spcAft>
                      </a:pPr>
                      <a:r>
                        <a:rPr lang="en-US" sz="2400">
                          <a:effectLst/>
                        </a:rPr>
                        <a:t>CTRL + B</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BOLD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1678528"/>
                  </a:ext>
                </a:extLst>
              </a:tr>
              <a:tr h="486299">
                <a:tc>
                  <a:txBody>
                    <a:bodyPr/>
                    <a:lstStyle/>
                    <a:p>
                      <a:pPr marL="0" marR="0" algn="ctr">
                        <a:lnSpc>
                          <a:spcPct val="107000"/>
                        </a:lnSpc>
                        <a:spcBef>
                          <a:spcPts val="0"/>
                        </a:spcBef>
                        <a:spcAft>
                          <a:spcPts val="0"/>
                        </a:spcAft>
                      </a:pPr>
                      <a:r>
                        <a:rPr lang="en-US" sz="2400">
                          <a:effectLst/>
                        </a:rPr>
                        <a:t>CTRL + 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ITALICS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14492078"/>
                  </a:ext>
                </a:extLst>
              </a:tr>
              <a:tr h="486299">
                <a:tc>
                  <a:txBody>
                    <a:bodyPr/>
                    <a:lstStyle/>
                    <a:p>
                      <a:pPr marL="0" marR="0" algn="ctr">
                        <a:lnSpc>
                          <a:spcPct val="107000"/>
                        </a:lnSpc>
                        <a:spcBef>
                          <a:spcPts val="0"/>
                        </a:spcBef>
                        <a:spcAft>
                          <a:spcPts val="0"/>
                        </a:spcAft>
                      </a:pPr>
                      <a:r>
                        <a:rPr lang="en-US" sz="2400">
                          <a:effectLst/>
                        </a:rPr>
                        <a:t>CTRL + W</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CLOSE PROGRAMS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3089267"/>
                  </a:ext>
                </a:extLst>
              </a:tr>
              <a:tr h="486299">
                <a:tc>
                  <a:txBody>
                    <a:bodyPr/>
                    <a:lstStyle/>
                    <a:p>
                      <a:pPr marL="0" marR="0" algn="ctr">
                        <a:lnSpc>
                          <a:spcPct val="107000"/>
                        </a:lnSpc>
                        <a:spcBef>
                          <a:spcPts val="0"/>
                        </a:spcBef>
                        <a:spcAft>
                          <a:spcPts val="0"/>
                        </a:spcAft>
                      </a:pPr>
                      <a:r>
                        <a:rPr lang="en-US" sz="2400">
                          <a:effectLst/>
                        </a:rPr>
                        <a:t>CTRL + P</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PRINT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4460463"/>
                  </a:ext>
                </a:extLst>
              </a:tr>
              <a:tr h="486299">
                <a:tc>
                  <a:txBody>
                    <a:bodyPr/>
                    <a:lstStyle/>
                    <a:p>
                      <a:pPr marL="0" marR="0" algn="ctr">
                        <a:lnSpc>
                          <a:spcPct val="107000"/>
                        </a:lnSpc>
                        <a:spcBef>
                          <a:spcPts val="0"/>
                        </a:spcBef>
                        <a:spcAft>
                          <a:spcPts val="0"/>
                        </a:spcAft>
                      </a:pPr>
                      <a:r>
                        <a:rPr lang="en-US" sz="2400">
                          <a:effectLst/>
                        </a:rPr>
                        <a:t>CTRL + R</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400" dirty="0">
                          <a:effectLst/>
                        </a:rPr>
                        <a:t>REFRESH WEB BROWSER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2543593"/>
                  </a:ext>
                </a:extLst>
              </a:tr>
            </a:tbl>
          </a:graphicData>
        </a:graphic>
      </p:graphicFrame>
    </p:spTree>
    <p:extLst>
      <p:ext uri="{BB962C8B-B14F-4D97-AF65-F5344CB8AC3E}">
        <p14:creationId xmlns:p14="http://schemas.microsoft.com/office/powerpoint/2010/main" val="1562397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98FC7-DF71-49C3-BDE6-270C20075141}"/>
              </a:ext>
            </a:extLst>
          </p:cNvPr>
          <p:cNvSpPr>
            <a:spLocks noGrp="1"/>
          </p:cNvSpPr>
          <p:nvPr>
            <p:ph type="title"/>
          </p:nvPr>
        </p:nvSpPr>
        <p:spPr/>
        <p:txBody>
          <a:bodyPr/>
          <a:lstStyle/>
          <a:p>
            <a:r>
              <a:rPr lang="en-US" dirty="0"/>
              <a:t>Shortcuts - other</a:t>
            </a:r>
          </a:p>
        </p:txBody>
      </p:sp>
      <p:graphicFrame>
        <p:nvGraphicFramePr>
          <p:cNvPr id="4" name="Content Placeholder 3">
            <a:extLst>
              <a:ext uri="{FF2B5EF4-FFF2-40B4-BE49-F238E27FC236}">
                <a16:creationId xmlns:a16="http://schemas.microsoft.com/office/drawing/2014/main" id="{836A2E2A-4A0A-4555-B245-F6F865B53AC8}"/>
              </a:ext>
            </a:extLst>
          </p:cNvPr>
          <p:cNvGraphicFramePr>
            <a:graphicFrameLocks noGrp="1"/>
          </p:cNvGraphicFramePr>
          <p:nvPr>
            <p:ph idx="1"/>
            <p:extLst>
              <p:ext uri="{D42A27DB-BD31-4B8C-83A1-F6EECF244321}">
                <p14:modId xmlns:p14="http://schemas.microsoft.com/office/powerpoint/2010/main" val="4066286030"/>
              </p:ext>
            </p:extLst>
          </p:nvPr>
        </p:nvGraphicFramePr>
        <p:xfrm>
          <a:off x="1180730" y="1917576"/>
          <a:ext cx="9974950" cy="3630968"/>
        </p:xfrm>
        <a:graphic>
          <a:graphicData uri="http://schemas.openxmlformats.org/drawingml/2006/table">
            <a:tbl>
              <a:tblPr firstRow="1" firstCol="1" bandRow="1">
                <a:tableStyleId>{5C22544A-7EE6-4342-B048-85BDC9FD1C3A}</a:tableStyleId>
              </a:tblPr>
              <a:tblGrid>
                <a:gridCol w="4987475">
                  <a:extLst>
                    <a:ext uri="{9D8B030D-6E8A-4147-A177-3AD203B41FA5}">
                      <a16:colId xmlns:a16="http://schemas.microsoft.com/office/drawing/2014/main" val="606775322"/>
                    </a:ext>
                  </a:extLst>
                </a:gridCol>
                <a:gridCol w="4987475">
                  <a:extLst>
                    <a:ext uri="{9D8B030D-6E8A-4147-A177-3AD203B41FA5}">
                      <a16:colId xmlns:a16="http://schemas.microsoft.com/office/drawing/2014/main" val="3944185859"/>
                    </a:ext>
                  </a:extLst>
                </a:gridCol>
              </a:tblGrid>
              <a:tr h="1815484">
                <a:tc>
                  <a:txBody>
                    <a:bodyPr/>
                    <a:lstStyle/>
                    <a:p>
                      <a:pPr marL="0" marR="0" algn="ctr">
                        <a:lnSpc>
                          <a:spcPct val="107000"/>
                        </a:lnSpc>
                        <a:spcBef>
                          <a:spcPts val="0"/>
                        </a:spcBef>
                        <a:spcAft>
                          <a:spcPts val="0"/>
                        </a:spcAft>
                      </a:pPr>
                      <a:r>
                        <a:rPr lang="en-US" sz="2800" dirty="0">
                          <a:effectLst/>
                        </a:rPr>
                        <a:t>ALT + F4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800" dirty="0">
                          <a:effectLst/>
                        </a:rPr>
                        <a:t>CLOSE PROGRAMS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25719981"/>
                  </a:ext>
                </a:extLst>
              </a:tr>
              <a:tr h="1815484">
                <a:tc>
                  <a:txBody>
                    <a:bodyPr/>
                    <a:lstStyle/>
                    <a:p>
                      <a:pPr marL="0" marR="0" algn="ctr">
                        <a:lnSpc>
                          <a:spcPct val="107000"/>
                        </a:lnSpc>
                        <a:spcBef>
                          <a:spcPts val="0"/>
                        </a:spcBef>
                        <a:spcAft>
                          <a:spcPts val="0"/>
                        </a:spcAft>
                      </a:pPr>
                      <a:r>
                        <a:rPr lang="en-US" sz="2800">
                          <a:effectLst/>
                        </a:rPr>
                        <a:t>F5</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800" dirty="0">
                          <a:effectLst/>
                        </a:rPr>
                        <a:t>REFRESH WEB BROWSER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0098045"/>
                  </a:ext>
                </a:extLst>
              </a:tr>
            </a:tbl>
          </a:graphicData>
        </a:graphic>
      </p:graphicFrame>
    </p:spTree>
    <p:extLst>
      <p:ext uri="{BB962C8B-B14F-4D97-AF65-F5344CB8AC3E}">
        <p14:creationId xmlns:p14="http://schemas.microsoft.com/office/powerpoint/2010/main" val="988426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AD9F-491A-4C0C-A495-EE3A9C68839C}"/>
              </a:ext>
            </a:extLst>
          </p:cNvPr>
          <p:cNvSpPr>
            <a:spLocks noGrp="1"/>
          </p:cNvSpPr>
          <p:nvPr>
            <p:ph type="title"/>
          </p:nvPr>
        </p:nvSpPr>
        <p:spPr/>
        <p:txBody>
          <a:bodyPr/>
          <a:lstStyle/>
          <a:p>
            <a:r>
              <a:rPr lang="en-US" dirty="0"/>
              <a:t>Gmail</a:t>
            </a:r>
          </a:p>
        </p:txBody>
      </p:sp>
      <p:sp>
        <p:nvSpPr>
          <p:cNvPr id="3" name="Content Placeholder 2">
            <a:extLst>
              <a:ext uri="{FF2B5EF4-FFF2-40B4-BE49-F238E27FC236}">
                <a16:creationId xmlns:a16="http://schemas.microsoft.com/office/drawing/2014/main" id="{587C5C41-00E1-4A95-B5FB-14322E721145}"/>
              </a:ext>
            </a:extLst>
          </p:cNvPr>
          <p:cNvSpPr>
            <a:spLocks noGrp="1"/>
          </p:cNvSpPr>
          <p:nvPr>
            <p:ph idx="1"/>
          </p:nvPr>
        </p:nvSpPr>
        <p:spPr/>
        <p:txBody>
          <a:bodyPr>
            <a:normAutofit/>
          </a:bodyPr>
          <a:lstStyle/>
          <a:p>
            <a:r>
              <a:rPr lang="en-US" sz="2800" dirty="0"/>
              <a:t>Do you have account?</a:t>
            </a:r>
          </a:p>
        </p:txBody>
      </p:sp>
    </p:spTree>
    <p:extLst>
      <p:ext uri="{BB962C8B-B14F-4D97-AF65-F5344CB8AC3E}">
        <p14:creationId xmlns:p14="http://schemas.microsoft.com/office/powerpoint/2010/main" val="1713297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92CEB-608E-404C-8E3D-51C75A37B42A}"/>
              </a:ext>
            </a:extLst>
          </p:cNvPr>
          <p:cNvSpPr>
            <a:spLocks noGrp="1"/>
          </p:cNvSpPr>
          <p:nvPr>
            <p:ph type="title"/>
          </p:nvPr>
        </p:nvSpPr>
        <p:spPr/>
        <p:txBody>
          <a:bodyPr/>
          <a:lstStyle/>
          <a:p>
            <a:r>
              <a:rPr lang="en-US" dirty="0" err="1"/>
              <a:t>Linkedin</a:t>
            </a:r>
            <a:endParaRPr lang="en-US" dirty="0"/>
          </a:p>
        </p:txBody>
      </p:sp>
      <p:sp>
        <p:nvSpPr>
          <p:cNvPr id="3" name="Content Placeholder 2">
            <a:extLst>
              <a:ext uri="{FF2B5EF4-FFF2-40B4-BE49-F238E27FC236}">
                <a16:creationId xmlns:a16="http://schemas.microsoft.com/office/drawing/2014/main" id="{233C9D09-9B30-4F16-ADE2-7738CF00AE43}"/>
              </a:ext>
            </a:extLst>
          </p:cNvPr>
          <p:cNvSpPr>
            <a:spLocks noGrp="1"/>
          </p:cNvSpPr>
          <p:nvPr>
            <p:ph idx="1"/>
          </p:nvPr>
        </p:nvSpPr>
        <p:spPr/>
        <p:txBody>
          <a:bodyPr>
            <a:normAutofit/>
          </a:bodyPr>
          <a:lstStyle/>
          <a:p>
            <a:r>
              <a:rPr lang="en-US" sz="2800" dirty="0"/>
              <a:t>Do you have one?</a:t>
            </a:r>
          </a:p>
        </p:txBody>
      </p:sp>
    </p:spTree>
    <p:extLst>
      <p:ext uri="{BB962C8B-B14F-4D97-AF65-F5344CB8AC3E}">
        <p14:creationId xmlns:p14="http://schemas.microsoft.com/office/powerpoint/2010/main" val="282200472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33</TotalTime>
  <Words>218</Words>
  <Application>Microsoft Office PowerPoint</Application>
  <PresentationFormat>Widescreen</PresentationFormat>
  <Paragraphs>59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Calibri Light</vt:lpstr>
      <vt:lpstr>Times New Roman</vt:lpstr>
      <vt:lpstr>Retrospect</vt:lpstr>
      <vt:lpstr>Welcome</vt:lpstr>
      <vt:lpstr>Introductions</vt:lpstr>
      <vt:lpstr>PowerPoint Presentation</vt:lpstr>
      <vt:lpstr>PowerPoint Presentation</vt:lpstr>
      <vt:lpstr>PowerPoint Presentation</vt:lpstr>
      <vt:lpstr>PowerPoint Presentation</vt:lpstr>
      <vt:lpstr>PowerPoint Presentation</vt:lpstr>
      <vt:lpstr>House Keeping</vt:lpstr>
      <vt:lpstr>Ice breaker</vt:lpstr>
      <vt:lpstr>Shortcuts – Windows key</vt:lpstr>
      <vt:lpstr>Shortcuts  - ctrl</vt:lpstr>
      <vt:lpstr>Shortcuts - other</vt:lpstr>
      <vt:lpstr>Gmail</vt:lpstr>
      <vt:lpstr>Linkedin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Jeff Downs</dc:creator>
  <cp:lastModifiedBy>Jeff Downs</cp:lastModifiedBy>
  <cp:revision>2</cp:revision>
  <dcterms:created xsi:type="dcterms:W3CDTF">2019-02-24T23:48:14Z</dcterms:created>
  <dcterms:modified xsi:type="dcterms:W3CDTF">2019-02-26T16:34:48Z</dcterms:modified>
</cp:coreProperties>
</file>