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99" r:id="rId19"/>
    <p:sldId id="270" r:id="rId20"/>
    <p:sldId id="275" r:id="rId21"/>
    <p:sldId id="276" r:id="rId22"/>
    <p:sldId id="277" r:id="rId23"/>
    <p:sldId id="278" r:id="rId24"/>
    <p:sldId id="279" r:id="rId25"/>
    <p:sldId id="280" r:id="rId26"/>
    <p:sldId id="300" r:id="rId27"/>
    <p:sldId id="297" r:id="rId28"/>
    <p:sldId id="298" r:id="rId29"/>
    <p:sldId id="281" r:id="rId30"/>
    <p:sldId id="283" r:id="rId31"/>
    <p:sldId id="285" r:id="rId32"/>
    <p:sldId id="282" r:id="rId33"/>
    <p:sldId id="284" r:id="rId34"/>
    <p:sldId id="287" r:id="rId35"/>
    <p:sldId id="286" r:id="rId36"/>
    <p:sldId id="288" r:id="rId37"/>
    <p:sldId id="289" r:id="rId38"/>
    <p:sldId id="290" r:id="rId39"/>
    <p:sldId id="301" r:id="rId40"/>
    <p:sldId id="291" r:id="rId41"/>
    <p:sldId id="292" r:id="rId42"/>
    <p:sldId id="293" r:id="rId43"/>
    <p:sldId id="294" r:id="rId44"/>
    <p:sldId id="295" r:id="rId45"/>
    <p:sldId id="296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791E63-5518-47C7-B60E-5772EB3C5502}" v="3773" dt="2019-02-25T12:30:40.9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ef058f613997ecea" providerId="LiveId" clId="{A8791E63-5518-47C7-B60E-5772EB3C5502}"/>
    <pc:docChg chg="custSel mod addSld delSld modSld sldOrd">
      <pc:chgData name="" userId="ef058f613997ecea" providerId="LiveId" clId="{A8791E63-5518-47C7-B60E-5772EB3C5502}" dt="2019-02-25T12:30:40.908" v="3772" actId="962"/>
      <pc:docMkLst>
        <pc:docMk/>
      </pc:docMkLst>
      <pc:sldChg chg="modAnim">
        <pc:chgData name="" userId="ef058f613997ecea" providerId="LiveId" clId="{A8791E63-5518-47C7-B60E-5772EB3C5502}" dt="2019-02-16T17:53:34.710" v="2875"/>
        <pc:sldMkLst>
          <pc:docMk/>
          <pc:sldMk cId="15263203" sldId="258"/>
        </pc:sldMkLst>
      </pc:sldChg>
      <pc:sldChg chg="modSp add">
        <pc:chgData name="" userId="ef058f613997ecea" providerId="LiveId" clId="{A8791E63-5518-47C7-B60E-5772EB3C5502}" dt="2019-02-16T16:10:26.891" v="16" actId="20577"/>
        <pc:sldMkLst>
          <pc:docMk/>
          <pc:sldMk cId="449798485" sldId="274"/>
        </pc:sldMkLst>
        <pc:spChg chg="mod">
          <ac:chgData name="" userId="ef058f613997ecea" providerId="LiveId" clId="{A8791E63-5518-47C7-B60E-5772EB3C5502}" dt="2019-02-16T16:10:26.891" v="16" actId="20577"/>
          <ac:spMkLst>
            <pc:docMk/>
            <pc:sldMk cId="449798485" sldId="274"/>
            <ac:spMk id="2" creationId="{D63F9F80-7DC8-4488-9F9C-A464ABB01992}"/>
          </ac:spMkLst>
        </pc:spChg>
      </pc:sldChg>
      <pc:sldChg chg="modSp add">
        <pc:chgData name="" userId="ef058f613997ecea" providerId="LiveId" clId="{A8791E63-5518-47C7-B60E-5772EB3C5502}" dt="2019-02-16T16:46:01.720" v="516" actId="20577"/>
        <pc:sldMkLst>
          <pc:docMk/>
          <pc:sldMk cId="968150464" sldId="275"/>
        </pc:sldMkLst>
        <pc:spChg chg="mod">
          <ac:chgData name="" userId="ef058f613997ecea" providerId="LiveId" clId="{A8791E63-5518-47C7-B60E-5772EB3C5502}" dt="2019-02-16T16:10:45.731" v="35" actId="20577"/>
          <ac:spMkLst>
            <pc:docMk/>
            <pc:sldMk cId="968150464" sldId="275"/>
            <ac:spMk id="2" creationId="{D0994585-BCF6-429B-9464-170E235597D3}"/>
          </ac:spMkLst>
        </pc:spChg>
        <pc:spChg chg="mod">
          <ac:chgData name="" userId="ef058f613997ecea" providerId="LiveId" clId="{A8791E63-5518-47C7-B60E-5772EB3C5502}" dt="2019-02-16T16:46:01.720" v="516" actId="20577"/>
          <ac:spMkLst>
            <pc:docMk/>
            <pc:sldMk cId="968150464" sldId="275"/>
            <ac:spMk id="3" creationId="{8A7280FC-374E-49C0-8E17-E590C385151D}"/>
          </ac:spMkLst>
        </pc:spChg>
      </pc:sldChg>
      <pc:sldChg chg="addSp delSp modSp add delAnim modAnim">
        <pc:chgData name="" userId="ef058f613997ecea" providerId="LiveId" clId="{A8791E63-5518-47C7-B60E-5772EB3C5502}" dt="2019-02-16T17:55:56.490" v="2877"/>
        <pc:sldMkLst>
          <pc:docMk/>
          <pc:sldMk cId="140744454" sldId="276"/>
        </pc:sldMkLst>
        <pc:spChg chg="mod">
          <ac:chgData name="" userId="ef058f613997ecea" providerId="LiveId" clId="{A8791E63-5518-47C7-B60E-5772EB3C5502}" dt="2019-02-16T16:10:57.404" v="44" actId="20577"/>
          <ac:spMkLst>
            <pc:docMk/>
            <pc:sldMk cId="140744454" sldId="276"/>
            <ac:spMk id="2" creationId="{AEAB4388-AAB7-4980-B548-02401BB7B915}"/>
          </ac:spMkLst>
        </pc:spChg>
        <pc:spChg chg="del">
          <ac:chgData name="" userId="ef058f613997ecea" providerId="LiveId" clId="{A8791E63-5518-47C7-B60E-5772EB3C5502}" dt="2019-02-16T16:13:48.770" v="46"/>
          <ac:spMkLst>
            <pc:docMk/>
            <pc:sldMk cId="140744454" sldId="276"/>
            <ac:spMk id="3" creationId="{6A804173-A19C-4A81-87AE-377435246D18}"/>
          </ac:spMkLst>
        </pc:spChg>
        <pc:spChg chg="add del">
          <ac:chgData name="" userId="ef058f613997ecea" providerId="LiveId" clId="{A8791E63-5518-47C7-B60E-5772EB3C5502}" dt="2019-02-16T16:14:14.954" v="52" actId="478"/>
          <ac:spMkLst>
            <pc:docMk/>
            <pc:sldMk cId="140744454" sldId="276"/>
            <ac:spMk id="12" creationId="{17DF64DA-A9E8-41EB-BAE0-E2795E7DC8D4}"/>
          </ac:spMkLst>
        </pc:spChg>
        <pc:spChg chg="add del mod">
          <ac:chgData name="" userId="ef058f613997ecea" providerId="LiveId" clId="{A8791E63-5518-47C7-B60E-5772EB3C5502}" dt="2019-02-16T16:17:03.527" v="78" actId="478"/>
          <ac:spMkLst>
            <pc:docMk/>
            <pc:sldMk cId="140744454" sldId="276"/>
            <ac:spMk id="13" creationId="{1D235D6C-B88B-40CE-83FD-95C941BBCEF5}"/>
          </ac:spMkLst>
        </pc:spChg>
        <pc:spChg chg="add del mod">
          <ac:chgData name="" userId="ef058f613997ecea" providerId="LiveId" clId="{A8791E63-5518-47C7-B60E-5772EB3C5502}" dt="2019-02-16T16:17:01.054" v="77" actId="478"/>
          <ac:spMkLst>
            <pc:docMk/>
            <pc:sldMk cId="140744454" sldId="276"/>
            <ac:spMk id="14" creationId="{D999E6F8-6D1F-4E8E-B60C-CA2888BE5045}"/>
          </ac:spMkLst>
        </pc:spChg>
        <pc:spChg chg="add del">
          <ac:chgData name="" userId="ef058f613997ecea" providerId="LiveId" clId="{A8791E63-5518-47C7-B60E-5772EB3C5502}" dt="2019-02-16T16:14:13.748" v="51" actId="478"/>
          <ac:spMkLst>
            <pc:docMk/>
            <pc:sldMk cId="140744454" sldId="276"/>
            <ac:spMk id="15" creationId="{977A9657-5054-47B4-A195-A8D8D8CF3D82}"/>
          </ac:spMkLst>
        </pc:spChg>
        <pc:spChg chg="add del mod">
          <ac:chgData name="" userId="ef058f613997ecea" providerId="LiveId" clId="{A8791E63-5518-47C7-B60E-5772EB3C5502}" dt="2019-02-16T16:17:08.281" v="80" actId="478"/>
          <ac:spMkLst>
            <pc:docMk/>
            <pc:sldMk cId="140744454" sldId="276"/>
            <ac:spMk id="16" creationId="{308DF60D-8364-41A4-ADD6-7274E1AA40E6}"/>
          </ac:spMkLst>
        </pc:spChg>
        <pc:spChg chg="add del mod">
          <ac:chgData name="" userId="ef058f613997ecea" providerId="LiveId" clId="{A8791E63-5518-47C7-B60E-5772EB3C5502}" dt="2019-02-16T16:17:05.844" v="79" actId="478"/>
          <ac:spMkLst>
            <pc:docMk/>
            <pc:sldMk cId="140744454" sldId="276"/>
            <ac:spMk id="18" creationId="{A8FE9099-C770-442E-903F-9A5643D223A1}"/>
          </ac:spMkLst>
        </pc:spChg>
        <pc:spChg chg="add del">
          <ac:chgData name="" userId="ef058f613997ecea" providerId="LiveId" clId="{A8791E63-5518-47C7-B60E-5772EB3C5502}" dt="2019-02-16T16:14:12.291" v="50" actId="478"/>
          <ac:spMkLst>
            <pc:docMk/>
            <pc:sldMk cId="140744454" sldId="276"/>
            <ac:spMk id="19" creationId="{08F723F5-D5AF-42E3-9D85-9C9727CC0C3B}"/>
          </ac:spMkLst>
        </pc:spChg>
        <pc:picChg chg="add mod">
          <ac:chgData name="" userId="ef058f613997ecea" providerId="LiveId" clId="{A8791E63-5518-47C7-B60E-5772EB3C5502}" dt="2019-02-16T16:23:14.031" v="210" actId="1076"/>
          <ac:picMkLst>
            <pc:docMk/>
            <pc:sldMk cId="140744454" sldId="276"/>
            <ac:picMk id="4" creationId="{5BD2758B-5D96-4358-B211-28B6AECB041D}"/>
          </ac:picMkLst>
        </pc:picChg>
        <pc:picChg chg="add mod">
          <ac:chgData name="" userId="ef058f613997ecea" providerId="LiveId" clId="{A8791E63-5518-47C7-B60E-5772EB3C5502}" dt="2019-02-16T16:15:05.760" v="64" actId="1076"/>
          <ac:picMkLst>
            <pc:docMk/>
            <pc:sldMk cId="140744454" sldId="276"/>
            <ac:picMk id="5" creationId="{42D621C4-37F9-484E-87B7-3B41957D5391}"/>
          </ac:picMkLst>
        </pc:picChg>
        <pc:picChg chg="add mod">
          <ac:chgData name="" userId="ef058f613997ecea" providerId="LiveId" clId="{A8791E63-5518-47C7-B60E-5772EB3C5502}" dt="2019-02-16T16:14:44.523" v="59" actId="1076"/>
          <ac:picMkLst>
            <pc:docMk/>
            <pc:sldMk cId="140744454" sldId="276"/>
            <ac:picMk id="6" creationId="{F867AD8E-83DA-46EF-8AB6-8AC3E06CB274}"/>
          </ac:picMkLst>
        </pc:picChg>
        <pc:picChg chg="add mod">
          <ac:chgData name="" userId="ef058f613997ecea" providerId="LiveId" clId="{A8791E63-5518-47C7-B60E-5772EB3C5502}" dt="2019-02-16T16:14:44.523" v="59" actId="1076"/>
          <ac:picMkLst>
            <pc:docMk/>
            <pc:sldMk cId="140744454" sldId="276"/>
            <ac:picMk id="7" creationId="{9F9EB1C4-6D5A-4A6C-A263-49A166B8DC28}"/>
          </ac:picMkLst>
        </pc:picChg>
        <pc:picChg chg="add mod">
          <ac:chgData name="" userId="ef058f613997ecea" providerId="LiveId" clId="{A8791E63-5518-47C7-B60E-5772EB3C5502}" dt="2019-02-16T16:14:44.523" v="59" actId="1076"/>
          <ac:picMkLst>
            <pc:docMk/>
            <pc:sldMk cId="140744454" sldId="276"/>
            <ac:picMk id="8" creationId="{944D8489-E12A-480B-B627-F349544B487F}"/>
          </ac:picMkLst>
        </pc:picChg>
        <pc:picChg chg="add mod">
          <ac:chgData name="" userId="ef058f613997ecea" providerId="LiveId" clId="{A8791E63-5518-47C7-B60E-5772EB3C5502}" dt="2019-02-16T16:14:44.523" v="59" actId="1076"/>
          <ac:picMkLst>
            <pc:docMk/>
            <pc:sldMk cId="140744454" sldId="276"/>
            <ac:picMk id="9" creationId="{1B6E52AF-CD9B-4DEB-8CA0-E08313B77C4E}"/>
          </ac:picMkLst>
        </pc:picChg>
        <pc:picChg chg="add">
          <ac:chgData name="" userId="ef058f613997ecea" providerId="LiveId" clId="{A8791E63-5518-47C7-B60E-5772EB3C5502}" dt="2019-02-16T16:11:34.301" v="45"/>
          <ac:picMkLst>
            <pc:docMk/>
            <pc:sldMk cId="140744454" sldId="276"/>
            <ac:picMk id="10" creationId="{41EA5D4F-8957-4081-94D7-573E1E29BA86}"/>
          </ac:picMkLst>
        </pc:picChg>
        <pc:picChg chg="add">
          <ac:chgData name="" userId="ef058f613997ecea" providerId="LiveId" clId="{A8791E63-5518-47C7-B60E-5772EB3C5502}" dt="2019-02-16T16:11:34.301" v="45"/>
          <ac:picMkLst>
            <pc:docMk/>
            <pc:sldMk cId="140744454" sldId="276"/>
            <ac:picMk id="11" creationId="{86603D46-B673-45DF-B43B-4224A1565CB0}"/>
          </ac:picMkLst>
        </pc:picChg>
        <pc:picChg chg="add mod">
          <ac:chgData name="" userId="ef058f613997ecea" providerId="LiveId" clId="{A8791E63-5518-47C7-B60E-5772EB3C5502}" dt="2019-02-16T16:15:21.284" v="67" actId="1076"/>
          <ac:picMkLst>
            <pc:docMk/>
            <pc:sldMk cId="140744454" sldId="276"/>
            <ac:picMk id="17" creationId="{676094A6-EA3C-4321-A022-7E9664B5D4E0}"/>
          </ac:picMkLst>
        </pc:picChg>
        <pc:picChg chg="add mod">
          <ac:chgData name="" userId="ef058f613997ecea" providerId="LiveId" clId="{A8791E63-5518-47C7-B60E-5772EB3C5502}" dt="2019-02-16T16:14:44.523" v="59" actId="1076"/>
          <ac:picMkLst>
            <pc:docMk/>
            <pc:sldMk cId="140744454" sldId="276"/>
            <ac:picMk id="20" creationId="{C896766E-00B6-497E-A0D4-2A729D720631}"/>
          </ac:picMkLst>
        </pc:picChg>
        <pc:picChg chg="add mod">
          <ac:chgData name="" userId="ef058f613997ecea" providerId="LiveId" clId="{A8791E63-5518-47C7-B60E-5772EB3C5502}" dt="2019-02-16T16:23:02.048" v="208" actId="1076"/>
          <ac:picMkLst>
            <pc:docMk/>
            <pc:sldMk cId="140744454" sldId="276"/>
            <ac:picMk id="21" creationId="{F7D5E132-92DC-470A-B602-CFF583EC52FD}"/>
          </ac:picMkLst>
        </pc:picChg>
        <pc:picChg chg="add mod">
          <ac:chgData name="" userId="ef058f613997ecea" providerId="LiveId" clId="{A8791E63-5518-47C7-B60E-5772EB3C5502}" dt="2019-02-16T16:15:39.969" v="71" actId="1076"/>
          <ac:picMkLst>
            <pc:docMk/>
            <pc:sldMk cId="140744454" sldId="276"/>
            <ac:picMk id="22" creationId="{C496097A-1F2B-4C3F-BD7E-24E934FD7131}"/>
          </ac:picMkLst>
        </pc:picChg>
        <pc:picChg chg="add mod">
          <ac:chgData name="" userId="ef058f613997ecea" providerId="LiveId" clId="{A8791E63-5518-47C7-B60E-5772EB3C5502}" dt="2019-02-16T16:23:11.909" v="209" actId="1076"/>
          <ac:picMkLst>
            <pc:docMk/>
            <pc:sldMk cId="140744454" sldId="276"/>
            <ac:picMk id="23" creationId="{6BB61320-C10B-4B25-9A3B-A8A2374773FB}"/>
          </ac:picMkLst>
        </pc:picChg>
        <pc:picChg chg="add mod">
          <ac:chgData name="" userId="ef058f613997ecea" providerId="LiveId" clId="{A8791E63-5518-47C7-B60E-5772EB3C5502}" dt="2019-02-16T16:23:16.459" v="211" actId="1076"/>
          <ac:picMkLst>
            <pc:docMk/>
            <pc:sldMk cId="140744454" sldId="276"/>
            <ac:picMk id="24" creationId="{5697CC61-8310-4325-BCB6-9C4304C7BAD1}"/>
          </ac:picMkLst>
        </pc:picChg>
      </pc:sldChg>
      <pc:sldChg chg="addSp delSp modSp add delAnim modAnim">
        <pc:chgData name="" userId="ef058f613997ecea" providerId="LiveId" clId="{A8791E63-5518-47C7-B60E-5772EB3C5502}" dt="2019-02-16T17:56:13.146" v="2881" actId="1076"/>
        <pc:sldMkLst>
          <pc:docMk/>
          <pc:sldMk cId="4183732462" sldId="277"/>
        </pc:sldMkLst>
        <pc:spChg chg="mod">
          <ac:chgData name="" userId="ef058f613997ecea" providerId="LiveId" clId="{A8791E63-5518-47C7-B60E-5772EB3C5502}" dt="2019-02-16T16:19:07.234" v="105" actId="20577"/>
          <ac:spMkLst>
            <pc:docMk/>
            <pc:sldMk cId="4183732462" sldId="277"/>
            <ac:spMk id="2" creationId="{D2569ECB-A463-47B7-9091-081D1A5922C0}"/>
          </ac:spMkLst>
        </pc:spChg>
        <pc:spChg chg="mod">
          <ac:chgData name="" userId="ef058f613997ecea" providerId="LiveId" clId="{A8791E63-5518-47C7-B60E-5772EB3C5502}" dt="2019-02-16T16:21:32.667" v="186" actId="20577"/>
          <ac:spMkLst>
            <pc:docMk/>
            <pc:sldMk cId="4183732462" sldId="277"/>
            <ac:spMk id="3" creationId="{7ECB4C71-8BB1-40A2-8DF9-52173E18C335}"/>
          </ac:spMkLst>
        </pc:spChg>
        <pc:picChg chg="add del mod">
          <ac:chgData name="" userId="ef058f613997ecea" providerId="LiveId" clId="{A8791E63-5518-47C7-B60E-5772EB3C5502}" dt="2019-02-16T16:38:44.441" v="394" actId="478"/>
          <ac:picMkLst>
            <pc:docMk/>
            <pc:sldMk cId="4183732462" sldId="277"/>
            <ac:picMk id="4" creationId="{702A2C8F-3CD1-4CFF-96F2-730E95EEE6B3}"/>
          </ac:picMkLst>
        </pc:picChg>
        <pc:picChg chg="add del mod">
          <ac:chgData name="" userId="ef058f613997ecea" providerId="LiveId" clId="{A8791E63-5518-47C7-B60E-5772EB3C5502}" dt="2019-02-16T16:19:30.799" v="109" actId="478"/>
          <ac:picMkLst>
            <pc:docMk/>
            <pc:sldMk cId="4183732462" sldId="277"/>
            <ac:picMk id="5" creationId="{14ED92E3-EEA4-4CCC-9263-080F402C9057}"/>
          </ac:picMkLst>
        </pc:picChg>
        <pc:picChg chg="add mod">
          <ac:chgData name="" userId="ef058f613997ecea" providerId="LiveId" clId="{A8791E63-5518-47C7-B60E-5772EB3C5502}" dt="2019-02-16T17:56:13.146" v="2881" actId="1076"/>
          <ac:picMkLst>
            <pc:docMk/>
            <pc:sldMk cId="4183732462" sldId="277"/>
            <ac:picMk id="6" creationId="{E234957A-A8F4-45F2-ACC1-5F46FC881D4A}"/>
          </ac:picMkLst>
        </pc:picChg>
        <pc:picChg chg="add mod">
          <ac:chgData name="" userId="ef058f613997ecea" providerId="LiveId" clId="{A8791E63-5518-47C7-B60E-5772EB3C5502}" dt="2019-02-16T17:56:11.585" v="2880" actId="1076"/>
          <ac:picMkLst>
            <pc:docMk/>
            <pc:sldMk cId="4183732462" sldId="277"/>
            <ac:picMk id="7" creationId="{DFBC62BD-FA6E-45F5-A7D4-96C8894154F4}"/>
          </ac:picMkLst>
        </pc:picChg>
        <pc:picChg chg="add del mod">
          <ac:chgData name="" userId="ef058f613997ecea" providerId="LiveId" clId="{A8791E63-5518-47C7-B60E-5772EB3C5502}" dt="2019-02-16T16:19:30.059" v="108" actId="478"/>
          <ac:picMkLst>
            <pc:docMk/>
            <pc:sldMk cId="4183732462" sldId="277"/>
            <ac:picMk id="8" creationId="{BBF4C3A1-9E70-410D-B64C-FA06F4169A8F}"/>
          </ac:picMkLst>
        </pc:picChg>
      </pc:sldChg>
      <pc:sldChg chg="addSp delSp modSp add delAnim modAnim">
        <pc:chgData name="" userId="ef058f613997ecea" providerId="LiveId" clId="{A8791E63-5518-47C7-B60E-5772EB3C5502}" dt="2019-02-16T16:46:47.159" v="522" actId="1076"/>
        <pc:sldMkLst>
          <pc:docMk/>
          <pc:sldMk cId="1661627437" sldId="278"/>
        </pc:sldMkLst>
        <pc:spChg chg="mod">
          <ac:chgData name="" userId="ef058f613997ecea" providerId="LiveId" clId="{A8791E63-5518-47C7-B60E-5772EB3C5502}" dt="2019-02-16T16:21:51.698" v="202" actId="20577"/>
          <ac:spMkLst>
            <pc:docMk/>
            <pc:sldMk cId="1661627437" sldId="278"/>
            <ac:spMk id="2" creationId="{E976EB2C-816D-44FF-9579-012736A7848A}"/>
          </ac:spMkLst>
        </pc:spChg>
        <pc:spChg chg="mod">
          <ac:chgData name="" userId="ef058f613997ecea" providerId="LiveId" clId="{A8791E63-5518-47C7-B60E-5772EB3C5502}" dt="2019-02-16T16:33:22.290" v="393" actId="20577"/>
          <ac:spMkLst>
            <pc:docMk/>
            <pc:sldMk cId="1661627437" sldId="278"/>
            <ac:spMk id="3" creationId="{596C19A3-7DC8-4AFF-8E99-D2C165AE9260}"/>
          </ac:spMkLst>
        </pc:spChg>
        <pc:picChg chg="add del mod">
          <ac:chgData name="" userId="ef058f613997ecea" providerId="LiveId" clId="{A8791E63-5518-47C7-B60E-5772EB3C5502}" dt="2019-02-16T16:22:48.162" v="207" actId="478"/>
          <ac:picMkLst>
            <pc:docMk/>
            <pc:sldMk cId="1661627437" sldId="278"/>
            <ac:picMk id="4" creationId="{F9F3283A-75A4-44C7-9839-A83389C56DDA}"/>
          </ac:picMkLst>
        </pc:picChg>
        <pc:picChg chg="add del mod">
          <ac:chgData name="" userId="ef058f613997ecea" providerId="LiveId" clId="{A8791E63-5518-47C7-B60E-5772EB3C5502}" dt="2019-02-16T16:22:48.162" v="207" actId="478"/>
          <ac:picMkLst>
            <pc:docMk/>
            <pc:sldMk cId="1661627437" sldId="278"/>
            <ac:picMk id="5" creationId="{E96CE47A-03C4-4FBF-ADE7-0957AC197C4A}"/>
          </ac:picMkLst>
        </pc:picChg>
        <pc:picChg chg="add mod">
          <ac:chgData name="" userId="ef058f613997ecea" providerId="LiveId" clId="{A8791E63-5518-47C7-B60E-5772EB3C5502}" dt="2019-02-16T16:46:47.159" v="522" actId="1076"/>
          <ac:picMkLst>
            <pc:docMk/>
            <pc:sldMk cId="1661627437" sldId="278"/>
            <ac:picMk id="6" creationId="{0ADD7729-847E-4B26-ADC9-3EADE3CB4083}"/>
          </ac:picMkLst>
        </pc:picChg>
      </pc:sldChg>
      <pc:sldChg chg="addSp modSp add modAnim">
        <pc:chgData name="" userId="ef058f613997ecea" providerId="LiveId" clId="{A8791E63-5518-47C7-B60E-5772EB3C5502}" dt="2019-02-16T17:56:33.770" v="2882"/>
        <pc:sldMkLst>
          <pc:docMk/>
          <pc:sldMk cId="1328205042" sldId="279"/>
        </pc:sldMkLst>
        <pc:spChg chg="mod">
          <ac:chgData name="" userId="ef058f613997ecea" providerId="LiveId" clId="{A8791E63-5518-47C7-B60E-5772EB3C5502}" dt="2019-02-16T16:39:50.001" v="416" actId="20577"/>
          <ac:spMkLst>
            <pc:docMk/>
            <pc:sldMk cId="1328205042" sldId="279"/>
            <ac:spMk id="2" creationId="{F52E43F0-B721-4230-9816-D933B60094C3}"/>
          </ac:spMkLst>
        </pc:spChg>
        <pc:picChg chg="add mod">
          <ac:chgData name="" userId="ef058f613997ecea" providerId="LiveId" clId="{A8791E63-5518-47C7-B60E-5772EB3C5502}" dt="2019-02-16T16:40:35.444" v="432" actId="1076"/>
          <ac:picMkLst>
            <pc:docMk/>
            <pc:sldMk cId="1328205042" sldId="279"/>
            <ac:picMk id="4" creationId="{2383A230-7100-4004-9801-FE1BF86BFC3D}"/>
          </ac:picMkLst>
        </pc:picChg>
        <pc:picChg chg="add mod">
          <ac:chgData name="" userId="ef058f613997ecea" providerId="LiveId" clId="{A8791E63-5518-47C7-B60E-5772EB3C5502}" dt="2019-02-16T16:40:39.126" v="433" actId="1076"/>
          <ac:picMkLst>
            <pc:docMk/>
            <pc:sldMk cId="1328205042" sldId="279"/>
            <ac:picMk id="5" creationId="{AC10ECD8-0519-4535-8BE1-ADD8A71673D0}"/>
          </ac:picMkLst>
        </pc:picChg>
        <pc:picChg chg="add mod">
          <ac:chgData name="" userId="ef058f613997ecea" providerId="LiveId" clId="{A8791E63-5518-47C7-B60E-5772EB3C5502}" dt="2019-02-16T16:40:29.562" v="430" actId="1076"/>
          <ac:picMkLst>
            <pc:docMk/>
            <pc:sldMk cId="1328205042" sldId="279"/>
            <ac:picMk id="6" creationId="{D91A9675-AE6A-4B38-8BDB-379C0627D38D}"/>
          </ac:picMkLst>
        </pc:picChg>
        <pc:picChg chg="add mod">
          <ac:chgData name="" userId="ef058f613997ecea" providerId="LiveId" clId="{A8791E63-5518-47C7-B60E-5772EB3C5502}" dt="2019-02-16T16:40:21.544" v="424" actId="1076"/>
          <ac:picMkLst>
            <pc:docMk/>
            <pc:sldMk cId="1328205042" sldId="279"/>
            <ac:picMk id="7" creationId="{BD16CDF1-601C-4C5F-959E-4A48AD363536}"/>
          </ac:picMkLst>
        </pc:picChg>
        <pc:picChg chg="add mod">
          <ac:chgData name="" userId="ef058f613997ecea" providerId="LiveId" clId="{A8791E63-5518-47C7-B60E-5772EB3C5502}" dt="2019-02-16T16:40:45.013" v="434" actId="1076"/>
          <ac:picMkLst>
            <pc:docMk/>
            <pc:sldMk cId="1328205042" sldId="279"/>
            <ac:picMk id="8" creationId="{5469C910-F51A-45B0-B1B0-A1B187F383FA}"/>
          </ac:picMkLst>
        </pc:picChg>
        <pc:picChg chg="add mod">
          <ac:chgData name="" userId="ef058f613997ecea" providerId="LiveId" clId="{A8791E63-5518-47C7-B60E-5772EB3C5502}" dt="2019-02-16T16:40:47.623" v="435" actId="1076"/>
          <ac:picMkLst>
            <pc:docMk/>
            <pc:sldMk cId="1328205042" sldId="279"/>
            <ac:picMk id="9" creationId="{B7800A57-29A5-4867-9B4A-032231B35C88}"/>
          </ac:picMkLst>
        </pc:picChg>
        <pc:picChg chg="add mod">
          <ac:chgData name="" userId="ef058f613997ecea" providerId="LiveId" clId="{A8791E63-5518-47C7-B60E-5772EB3C5502}" dt="2019-02-16T16:40:59.330" v="436" actId="1076"/>
          <ac:picMkLst>
            <pc:docMk/>
            <pc:sldMk cId="1328205042" sldId="279"/>
            <ac:picMk id="10" creationId="{042A9A6B-CCB7-4BC0-B874-F16022A44910}"/>
          </ac:picMkLst>
        </pc:picChg>
        <pc:picChg chg="add mod">
          <ac:chgData name="" userId="ef058f613997ecea" providerId="LiveId" clId="{A8791E63-5518-47C7-B60E-5772EB3C5502}" dt="2019-02-16T16:40:19.414" v="423" actId="1076"/>
          <ac:picMkLst>
            <pc:docMk/>
            <pc:sldMk cId="1328205042" sldId="279"/>
            <ac:picMk id="11" creationId="{CE573C1E-11A6-4E98-97BD-A2E0EB93DED8}"/>
          </ac:picMkLst>
        </pc:picChg>
      </pc:sldChg>
      <pc:sldChg chg="addSp delSp modSp add mod setBg delDesignElem">
        <pc:chgData name="" userId="ef058f613997ecea" providerId="LiveId" clId="{A8791E63-5518-47C7-B60E-5772EB3C5502}" dt="2019-02-25T12:20:02.218" v="3591" actId="20577"/>
        <pc:sldMkLst>
          <pc:docMk/>
          <pc:sldMk cId="3709299839" sldId="280"/>
        </pc:sldMkLst>
        <pc:spChg chg="mod">
          <ac:chgData name="" userId="ef058f613997ecea" providerId="LiveId" clId="{A8791E63-5518-47C7-B60E-5772EB3C5502}" dt="2019-02-16T16:43:44.185" v="507" actId="26606"/>
          <ac:spMkLst>
            <pc:docMk/>
            <pc:sldMk cId="3709299839" sldId="280"/>
            <ac:spMk id="2" creationId="{9F815717-84AF-4749-9657-FE05B3873D66}"/>
          </ac:spMkLst>
        </pc:spChg>
        <pc:spChg chg="mod">
          <ac:chgData name="" userId="ef058f613997ecea" providerId="LiveId" clId="{A8791E63-5518-47C7-B60E-5772EB3C5502}" dt="2019-02-25T12:20:02.218" v="3591" actId="20577"/>
          <ac:spMkLst>
            <pc:docMk/>
            <pc:sldMk cId="3709299839" sldId="280"/>
            <ac:spMk id="3" creationId="{73ECFE26-08E6-4F20-807F-F5C23BFE477C}"/>
          </ac:spMkLst>
        </pc:spChg>
        <pc:spChg chg="add mod">
          <ac:chgData name="" userId="ef058f613997ecea" providerId="LiveId" clId="{A8791E63-5518-47C7-B60E-5772EB3C5502}" dt="2019-02-25T12:11:42.611" v="3529" actId="5793"/>
          <ac:spMkLst>
            <pc:docMk/>
            <pc:sldMk cId="3709299839" sldId="280"/>
            <ac:spMk id="5" creationId="{422D939F-57C6-4694-85A8-8B49FC839438}"/>
          </ac:spMkLst>
        </pc:spChg>
        <pc:spChg chg="add del">
          <ac:chgData name="" userId="ef058f613997ecea" providerId="LiveId" clId="{A8791E63-5518-47C7-B60E-5772EB3C5502}" dt="2019-02-25T12:08:53.723" v="3490"/>
          <ac:spMkLst>
            <pc:docMk/>
            <pc:sldMk cId="3709299839" sldId="280"/>
            <ac:spMk id="9" creationId="{35C3D674-3D59-4E93-80CA-0C0A9095E816}"/>
          </ac:spMkLst>
        </pc:spChg>
        <pc:spChg chg="add del">
          <ac:chgData name="" userId="ef058f613997ecea" providerId="LiveId" clId="{A8791E63-5518-47C7-B60E-5772EB3C5502}" dt="2019-02-25T12:08:53.723" v="3490"/>
          <ac:spMkLst>
            <pc:docMk/>
            <pc:sldMk cId="3709299839" sldId="280"/>
            <ac:spMk id="13" creationId="{EF2A81E1-BCBE-426B-8C09-33274E69409D}"/>
          </ac:spMkLst>
        </pc:spChg>
        <pc:picChg chg="add del mod">
          <ac:chgData name="" userId="ef058f613997ecea" providerId="LiveId" clId="{A8791E63-5518-47C7-B60E-5772EB3C5502}" dt="2019-02-25T12:08:46.425" v="3488" actId="478"/>
          <ac:picMkLst>
            <pc:docMk/>
            <pc:sldMk cId="3709299839" sldId="280"/>
            <ac:picMk id="4" creationId="{408A3F68-5170-4EF6-8F1D-3886D937D3C6}"/>
          </ac:picMkLst>
        </pc:picChg>
        <pc:picChg chg="add del">
          <ac:chgData name="" userId="ef058f613997ecea" providerId="LiveId" clId="{A8791E63-5518-47C7-B60E-5772EB3C5502}" dt="2019-02-25T12:08:53.723" v="3490"/>
          <ac:picMkLst>
            <pc:docMk/>
            <pc:sldMk cId="3709299839" sldId="280"/>
            <ac:picMk id="15" creationId="{39D1DDD4-5BB3-45BA-B9B3-06B62299AD79}"/>
          </ac:picMkLst>
        </pc:picChg>
        <pc:cxnChg chg="add del">
          <ac:chgData name="" userId="ef058f613997ecea" providerId="LiveId" clId="{A8791E63-5518-47C7-B60E-5772EB3C5502}" dt="2019-02-25T12:08:53.723" v="3490"/>
          <ac:cxnSpMkLst>
            <pc:docMk/>
            <pc:sldMk cId="3709299839" sldId="280"/>
            <ac:cxnSpMk id="11" creationId="{C884B8F8-FDC9-498B-9960-5D7260AFCB03}"/>
          </ac:cxnSpMkLst>
        </pc:cxnChg>
        <pc:cxnChg chg="add del">
          <ac:chgData name="" userId="ef058f613997ecea" providerId="LiveId" clId="{A8791E63-5518-47C7-B60E-5772EB3C5502}" dt="2019-02-25T12:08:53.723" v="3490"/>
          <ac:cxnSpMkLst>
            <pc:docMk/>
            <pc:sldMk cId="3709299839" sldId="280"/>
            <ac:cxnSpMk id="17" creationId="{A24DAE64-2302-42EA-8239-F2F0775CA5AD}"/>
          </ac:cxnSpMkLst>
        </pc:cxnChg>
      </pc:sldChg>
      <pc:sldChg chg="addSp modSp add mod setBg modAnim">
        <pc:chgData name="" userId="ef058f613997ecea" providerId="LiveId" clId="{A8791E63-5518-47C7-B60E-5772EB3C5502}" dt="2019-02-16T17:56:54.114" v="2883"/>
        <pc:sldMkLst>
          <pc:docMk/>
          <pc:sldMk cId="3912786458" sldId="281"/>
        </pc:sldMkLst>
        <pc:spChg chg="mod">
          <ac:chgData name="" userId="ef058f613997ecea" providerId="LiveId" clId="{A8791E63-5518-47C7-B60E-5772EB3C5502}" dt="2019-02-16T16:49:04.420" v="653" actId="26606"/>
          <ac:spMkLst>
            <pc:docMk/>
            <pc:sldMk cId="3912786458" sldId="281"/>
            <ac:spMk id="2" creationId="{C3EB8420-1F76-47A6-8245-1C2D657B5884}"/>
          </ac:spMkLst>
        </pc:spChg>
        <pc:spChg chg="mod">
          <ac:chgData name="" userId="ef058f613997ecea" providerId="LiveId" clId="{A8791E63-5518-47C7-B60E-5772EB3C5502}" dt="2019-02-16T16:49:04.420" v="653" actId="26606"/>
          <ac:spMkLst>
            <pc:docMk/>
            <pc:sldMk cId="3912786458" sldId="281"/>
            <ac:spMk id="3" creationId="{0B253523-C3EF-4324-979B-2D67EDAD8F90}"/>
          </ac:spMkLst>
        </pc:spChg>
        <pc:picChg chg="add mod">
          <ac:chgData name="" userId="ef058f613997ecea" providerId="LiveId" clId="{A8791E63-5518-47C7-B60E-5772EB3C5502}" dt="2019-02-16T16:49:04.420" v="653" actId="26606"/>
          <ac:picMkLst>
            <pc:docMk/>
            <pc:sldMk cId="3912786458" sldId="281"/>
            <ac:picMk id="4" creationId="{0E4D1504-9C35-451F-B7C9-8706768D0482}"/>
          </ac:picMkLst>
        </pc:picChg>
        <pc:picChg chg="add mod ord">
          <ac:chgData name="" userId="ef058f613997ecea" providerId="LiveId" clId="{A8791E63-5518-47C7-B60E-5772EB3C5502}" dt="2019-02-16T16:49:04.420" v="653" actId="26606"/>
          <ac:picMkLst>
            <pc:docMk/>
            <pc:sldMk cId="3912786458" sldId="281"/>
            <ac:picMk id="5" creationId="{6A5ED7A5-990E-4E58-BC56-5514429F8B95}"/>
          </ac:picMkLst>
        </pc:picChg>
        <pc:picChg chg="add mod">
          <ac:chgData name="" userId="ef058f613997ecea" providerId="LiveId" clId="{A8791E63-5518-47C7-B60E-5772EB3C5502}" dt="2019-02-16T16:49:04.420" v="653" actId="26606"/>
          <ac:picMkLst>
            <pc:docMk/>
            <pc:sldMk cId="3912786458" sldId="281"/>
            <ac:picMk id="6" creationId="{C78655E7-FB15-4490-8584-00384464F890}"/>
          </ac:picMkLst>
        </pc:picChg>
        <pc:picChg chg="add mod ord">
          <ac:chgData name="" userId="ef058f613997ecea" providerId="LiveId" clId="{A8791E63-5518-47C7-B60E-5772EB3C5502}" dt="2019-02-16T16:49:04.420" v="653" actId="26606"/>
          <ac:picMkLst>
            <pc:docMk/>
            <pc:sldMk cId="3912786458" sldId="281"/>
            <ac:picMk id="7" creationId="{D25A9E8C-8BB4-4772-8548-AA842878A7C2}"/>
          </ac:picMkLst>
        </pc:picChg>
        <pc:picChg chg="add mod">
          <ac:chgData name="" userId="ef058f613997ecea" providerId="LiveId" clId="{A8791E63-5518-47C7-B60E-5772EB3C5502}" dt="2019-02-16T16:49:50.257" v="657" actId="1076"/>
          <ac:picMkLst>
            <pc:docMk/>
            <pc:sldMk cId="3912786458" sldId="281"/>
            <ac:picMk id="8" creationId="{4DB8E22C-B56A-488F-9D33-641DD53B7CA2}"/>
          </ac:picMkLst>
        </pc:picChg>
      </pc:sldChg>
      <pc:sldChg chg="addSp modSp add">
        <pc:chgData name="" userId="ef058f613997ecea" providerId="LiveId" clId="{A8791E63-5518-47C7-B60E-5772EB3C5502}" dt="2019-02-16T17:05:38.302" v="1229" actId="20577"/>
        <pc:sldMkLst>
          <pc:docMk/>
          <pc:sldMk cId="3595476700" sldId="282"/>
        </pc:sldMkLst>
        <pc:spChg chg="mod">
          <ac:chgData name="" userId="ef058f613997ecea" providerId="LiveId" clId="{A8791E63-5518-47C7-B60E-5772EB3C5502}" dt="2019-02-16T17:05:38.302" v="1229" actId="20577"/>
          <ac:spMkLst>
            <pc:docMk/>
            <pc:sldMk cId="3595476700" sldId="282"/>
            <ac:spMk id="2" creationId="{420BE182-E093-4500-BF16-0B082D45320F}"/>
          </ac:spMkLst>
        </pc:spChg>
        <pc:spChg chg="mod">
          <ac:chgData name="" userId="ef058f613997ecea" providerId="LiveId" clId="{A8791E63-5518-47C7-B60E-5772EB3C5502}" dt="2019-02-16T16:58:50.268" v="1031" actId="313"/>
          <ac:spMkLst>
            <pc:docMk/>
            <pc:sldMk cId="3595476700" sldId="282"/>
            <ac:spMk id="3" creationId="{EE2B188E-0F4E-48BF-83AB-1169842019F5}"/>
          </ac:spMkLst>
        </pc:spChg>
        <pc:picChg chg="add mod">
          <ac:chgData name="" userId="ef058f613997ecea" providerId="LiveId" clId="{A8791E63-5518-47C7-B60E-5772EB3C5502}" dt="2019-02-16T16:58:56.031" v="1032" actId="1076"/>
          <ac:picMkLst>
            <pc:docMk/>
            <pc:sldMk cId="3595476700" sldId="282"/>
            <ac:picMk id="4" creationId="{4EB00446-81BE-4833-B94D-4537100F1A76}"/>
          </ac:picMkLst>
        </pc:picChg>
        <pc:picChg chg="add mod">
          <ac:chgData name="" userId="ef058f613997ecea" providerId="LiveId" clId="{A8791E63-5518-47C7-B60E-5772EB3C5502}" dt="2019-02-16T16:58:46.011" v="1029" actId="1076"/>
          <ac:picMkLst>
            <pc:docMk/>
            <pc:sldMk cId="3595476700" sldId="282"/>
            <ac:picMk id="5" creationId="{919E8DD2-021F-4EEB-901B-39351978445D}"/>
          </ac:picMkLst>
        </pc:picChg>
        <pc:picChg chg="add mod">
          <ac:chgData name="" userId="ef058f613997ecea" providerId="LiveId" clId="{A8791E63-5518-47C7-B60E-5772EB3C5502}" dt="2019-02-16T16:57:52.552" v="1000" actId="1076"/>
          <ac:picMkLst>
            <pc:docMk/>
            <pc:sldMk cId="3595476700" sldId="282"/>
            <ac:picMk id="6" creationId="{4A3B8C70-390A-40F4-9D68-5BFF332FA204}"/>
          </ac:picMkLst>
        </pc:picChg>
      </pc:sldChg>
      <pc:sldChg chg="addSp modSp add ord">
        <pc:chgData name="" userId="ef058f613997ecea" providerId="LiveId" clId="{A8791E63-5518-47C7-B60E-5772EB3C5502}" dt="2019-02-16T17:11:05.704" v="1349" actId="1076"/>
        <pc:sldMkLst>
          <pc:docMk/>
          <pc:sldMk cId="146816769" sldId="283"/>
        </pc:sldMkLst>
        <pc:spChg chg="mod">
          <ac:chgData name="" userId="ef058f613997ecea" providerId="LiveId" clId="{A8791E63-5518-47C7-B60E-5772EB3C5502}" dt="2019-02-16T17:05:16.867" v="1214" actId="20577"/>
          <ac:spMkLst>
            <pc:docMk/>
            <pc:sldMk cId="146816769" sldId="283"/>
            <ac:spMk id="2" creationId="{4AB9AAD4-F95C-48C1-8013-5E8D4F920C7E}"/>
          </ac:spMkLst>
        </pc:spChg>
        <pc:spChg chg="mod">
          <ac:chgData name="" userId="ef058f613997ecea" providerId="LiveId" clId="{A8791E63-5518-47C7-B60E-5772EB3C5502}" dt="2019-02-16T17:11:01.344" v="1347" actId="20577"/>
          <ac:spMkLst>
            <pc:docMk/>
            <pc:sldMk cId="146816769" sldId="283"/>
            <ac:spMk id="3" creationId="{EC8E06D0-3625-47F5-841B-568CF3340B3E}"/>
          </ac:spMkLst>
        </pc:spChg>
        <pc:picChg chg="add mod">
          <ac:chgData name="" userId="ef058f613997ecea" providerId="LiveId" clId="{A8791E63-5518-47C7-B60E-5772EB3C5502}" dt="2019-02-16T17:00:27.463" v="1048" actId="1076"/>
          <ac:picMkLst>
            <pc:docMk/>
            <pc:sldMk cId="146816769" sldId="283"/>
            <ac:picMk id="4" creationId="{E865E4FA-EFB1-402B-9A66-BFBCFB4795FD}"/>
          </ac:picMkLst>
        </pc:picChg>
        <pc:picChg chg="add mod">
          <ac:chgData name="" userId="ef058f613997ecea" providerId="LiveId" clId="{A8791E63-5518-47C7-B60E-5772EB3C5502}" dt="2019-02-16T17:01:18.832" v="1090" actId="1076"/>
          <ac:picMkLst>
            <pc:docMk/>
            <pc:sldMk cId="146816769" sldId="283"/>
            <ac:picMk id="5" creationId="{33B43F7F-4E03-44E5-A9C8-A1F4DDC3BAD3}"/>
          </ac:picMkLst>
        </pc:picChg>
        <pc:picChg chg="add mod">
          <ac:chgData name="" userId="ef058f613997ecea" providerId="LiveId" clId="{A8791E63-5518-47C7-B60E-5772EB3C5502}" dt="2019-02-16T17:11:05.704" v="1349" actId="1076"/>
          <ac:picMkLst>
            <pc:docMk/>
            <pc:sldMk cId="146816769" sldId="283"/>
            <ac:picMk id="6" creationId="{219D1D09-74CE-4FD4-91CD-099F3E44A597}"/>
          </ac:picMkLst>
        </pc:picChg>
      </pc:sldChg>
      <pc:sldChg chg="addSp modSp add mod setBg">
        <pc:chgData name="" userId="ef058f613997ecea" providerId="LiveId" clId="{A8791E63-5518-47C7-B60E-5772EB3C5502}" dt="2019-02-16T17:14:26.019" v="1378" actId="27614"/>
        <pc:sldMkLst>
          <pc:docMk/>
          <pc:sldMk cId="2049527765" sldId="284"/>
        </pc:sldMkLst>
        <pc:spChg chg="mod">
          <ac:chgData name="" userId="ef058f613997ecea" providerId="LiveId" clId="{A8791E63-5518-47C7-B60E-5772EB3C5502}" dt="2019-02-16T17:13:28.219" v="1376" actId="26606"/>
          <ac:spMkLst>
            <pc:docMk/>
            <pc:sldMk cId="2049527765" sldId="284"/>
            <ac:spMk id="2" creationId="{0A82395C-8E15-4EFD-B8C7-5E76CBBC2357}"/>
          </ac:spMkLst>
        </pc:spChg>
        <pc:spChg chg="mod">
          <ac:chgData name="" userId="ef058f613997ecea" providerId="LiveId" clId="{A8791E63-5518-47C7-B60E-5772EB3C5502}" dt="2019-02-16T17:13:28.219" v="1376" actId="26606"/>
          <ac:spMkLst>
            <pc:docMk/>
            <pc:sldMk cId="2049527765" sldId="284"/>
            <ac:spMk id="3" creationId="{97A917ED-4E1F-4802-9B68-CF477D121ECC}"/>
          </ac:spMkLst>
        </pc:spChg>
        <pc:spChg chg="add">
          <ac:chgData name="" userId="ef058f613997ecea" providerId="LiveId" clId="{A8791E63-5518-47C7-B60E-5772EB3C5502}" dt="2019-02-16T17:13:28.219" v="1376" actId="26606"/>
          <ac:spMkLst>
            <pc:docMk/>
            <pc:sldMk cId="2049527765" sldId="284"/>
            <ac:spMk id="9" creationId="{0CABCAE3-64FC-4149-819F-2C1812824154}"/>
          </ac:spMkLst>
        </pc:spChg>
        <pc:spChg chg="add">
          <ac:chgData name="" userId="ef058f613997ecea" providerId="LiveId" clId="{A8791E63-5518-47C7-B60E-5772EB3C5502}" dt="2019-02-16T17:13:28.219" v="1376" actId="26606"/>
          <ac:spMkLst>
            <pc:docMk/>
            <pc:sldMk cId="2049527765" sldId="284"/>
            <ac:spMk id="17" creationId="{2FA7AD0A-1871-4DF8-9235-F49D0513B9C1}"/>
          </ac:spMkLst>
        </pc:spChg>
        <pc:spChg chg="add">
          <ac:chgData name="" userId="ef058f613997ecea" providerId="LiveId" clId="{A8791E63-5518-47C7-B60E-5772EB3C5502}" dt="2019-02-16T17:13:28.219" v="1376" actId="26606"/>
          <ac:spMkLst>
            <pc:docMk/>
            <pc:sldMk cId="2049527765" sldId="284"/>
            <ac:spMk id="19" creationId="{36B04CFB-FAE5-47DD-9B3E-4E9BA7A89CC1}"/>
          </ac:spMkLst>
        </pc:spChg>
        <pc:spChg chg="add">
          <ac:chgData name="" userId="ef058f613997ecea" providerId="LiveId" clId="{A8791E63-5518-47C7-B60E-5772EB3C5502}" dt="2019-02-16T17:13:28.219" v="1376" actId="26606"/>
          <ac:spMkLst>
            <pc:docMk/>
            <pc:sldMk cId="2049527765" sldId="284"/>
            <ac:spMk id="27" creationId="{622F7FD7-8884-4FD5-95AB-0B5C6033ADF7}"/>
          </ac:spMkLst>
        </pc:spChg>
        <pc:grpChg chg="add">
          <ac:chgData name="" userId="ef058f613997ecea" providerId="LiveId" clId="{A8791E63-5518-47C7-B60E-5772EB3C5502}" dt="2019-02-16T17:13:28.219" v="1376" actId="26606"/>
          <ac:grpSpMkLst>
            <pc:docMk/>
            <pc:sldMk cId="2049527765" sldId="284"/>
            <ac:grpSpMk id="23" creationId="{E8ACF89C-CFC3-4D68-B3C4-2BEFB7BBE5F7}"/>
          </ac:grpSpMkLst>
        </pc:grpChg>
        <pc:picChg chg="add mod">
          <ac:chgData name="" userId="ef058f613997ecea" providerId="LiveId" clId="{A8791E63-5518-47C7-B60E-5772EB3C5502}" dt="2019-02-16T17:14:26.019" v="1378" actId="27614"/>
          <ac:picMkLst>
            <pc:docMk/>
            <pc:sldMk cId="2049527765" sldId="284"/>
            <ac:picMk id="4" creationId="{6507E065-BF1D-427B-81CA-3B9BEC19382C}"/>
          </ac:picMkLst>
        </pc:picChg>
        <pc:picChg chg="add">
          <ac:chgData name="" userId="ef058f613997ecea" providerId="LiveId" clId="{A8791E63-5518-47C7-B60E-5772EB3C5502}" dt="2019-02-16T17:13:28.219" v="1376" actId="26606"/>
          <ac:picMkLst>
            <pc:docMk/>
            <pc:sldMk cId="2049527765" sldId="284"/>
            <ac:picMk id="11" creationId="{012FDCFE-9AD2-4D8A-8CBF-B3AA37EBF6DD}"/>
          </ac:picMkLst>
        </pc:picChg>
        <pc:picChg chg="add">
          <ac:chgData name="" userId="ef058f613997ecea" providerId="LiveId" clId="{A8791E63-5518-47C7-B60E-5772EB3C5502}" dt="2019-02-16T17:13:28.219" v="1376" actId="26606"/>
          <ac:picMkLst>
            <pc:docMk/>
            <pc:sldMk cId="2049527765" sldId="284"/>
            <ac:picMk id="29" creationId="{16EFE474-4FE0-4E8F-8F09-5ED2C9E76A84}"/>
          </ac:picMkLst>
        </pc:picChg>
        <pc:cxnChg chg="add">
          <ac:chgData name="" userId="ef058f613997ecea" providerId="LiveId" clId="{A8791E63-5518-47C7-B60E-5772EB3C5502}" dt="2019-02-16T17:13:28.219" v="1376" actId="26606"/>
          <ac:cxnSpMkLst>
            <pc:docMk/>
            <pc:sldMk cId="2049527765" sldId="284"/>
            <ac:cxnSpMk id="13" creationId="{FBD463FC-4CA8-4FF4-85A3-AF9F4B98D210}"/>
          </ac:cxnSpMkLst>
        </pc:cxnChg>
        <pc:cxnChg chg="add">
          <ac:chgData name="" userId="ef058f613997ecea" providerId="LiveId" clId="{A8791E63-5518-47C7-B60E-5772EB3C5502}" dt="2019-02-16T17:13:28.219" v="1376" actId="26606"/>
          <ac:cxnSpMkLst>
            <pc:docMk/>
            <pc:sldMk cId="2049527765" sldId="284"/>
            <ac:cxnSpMk id="15" creationId="{BECF35C3-8B44-4F4B-BD25-4C01823DB22A}"/>
          </ac:cxnSpMkLst>
        </pc:cxnChg>
        <pc:cxnChg chg="add">
          <ac:chgData name="" userId="ef058f613997ecea" providerId="LiveId" clId="{A8791E63-5518-47C7-B60E-5772EB3C5502}" dt="2019-02-16T17:13:28.219" v="1376" actId="26606"/>
          <ac:cxnSpMkLst>
            <pc:docMk/>
            <pc:sldMk cId="2049527765" sldId="284"/>
            <ac:cxnSpMk id="21" creationId="{EE68D41B-9286-479F-9AB7-678C8E348D71}"/>
          </ac:cxnSpMkLst>
        </pc:cxnChg>
        <pc:cxnChg chg="add">
          <ac:chgData name="" userId="ef058f613997ecea" providerId="LiveId" clId="{A8791E63-5518-47C7-B60E-5772EB3C5502}" dt="2019-02-16T17:13:28.219" v="1376" actId="26606"/>
          <ac:cxnSpMkLst>
            <pc:docMk/>
            <pc:sldMk cId="2049527765" sldId="284"/>
            <ac:cxnSpMk id="31" creationId="{CF8B8C81-54DC-4AF5-B682-3A2C70A6B55C}"/>
          </ac:cxnSpMkLst>
        </pc:cxnChg>
      </pc:sldChg>
      <pc:sldChg chg="addSp delSp modSp add">
        <pc:chgData name="" userId="ef058f613997ecea" providerId="LiveId" clId="{A8791E63-5518-47C7-B60E-5772EB3C5502}" dt="2019-02-16T17:11:49.492" v="1360" actId="20577"/>
        <pc:sldMkLst>
          <pc:docMk/>
          <pc:sldMk cId="3846736877" sldId="285"/>
        </pc:sldMkLst>
        <pc:spChg chg="mod">
          <ac:chgData name="" userId="ef058f613997ecea" providerId="LiveId" clId="{A8791E63-5518-47C7-B60E-5772EB3C5502}" dt="2019-02-16T17:11:49.492" v="1360" actId="20577"/>
          <ac:spMkLst>
            <pc:docMk/>
            <pc:sldMk cId="3846736877" sldId="285"/>
            <ac:spMk id="2" creationId="{7263F53B-D3E3-4797-9F83-4D5484EA0D09}"/>
          </ac:spMkLst>
        </pc:spChg>
        <pc:spChg chg="mod">
          <ac:chgData name="" userId="ef058f613997ecea" providerId="LiveId" clId="{A8791E63-5518-47C7-B60E-5772EB3C5502}" dt="2019-02-16T17:08:23.451" v="1331" actId="20577"/>
          <ac:spMkLst>
            <pc:docMk/>
            <pc:sldMk cId="3846736877" sldId="285"/>
            <ac:spMk id="3" creationId="{F17F0433-706C-482D-9F2F-71964DEE9CBA}"/>
          </ac:spMkLst>
        </pc:spChg>
        <pc:picChg chg="add del mod">
          <ac:chgData name="" userId="ef058f613997ecea" providerId="LiveId" clId="{A8791E63-5518-47C7-B60E-5772EB3C5502}" dt="2019-02-16T17:07:54.534" v="1290" actId="478"/>
          <ac:picMkLst>
            <pc:docMk/>
            <pc:sldMk cId="3846736877" sldId="285"/>
            <ac:picMk id="4" creationId="{7A0D5FB1-83CC-4907-BCF0-CF3594E6BA0B}"/>
          </ac:picMkLst>
        </pc:picChg>
        <pc:picChg chg="add mod">
          <ac:chgData name="" userId="ef058f613997ecea" providerId="LiveId" clId="{A8791E63-5518-47C7-B60E-5772EB3C5502}" dt="2019-02-16T17:07:58.137" v="1292" actId="14100"/>
          <ac:picMkLst>
            <pc:docMk/>
            <pc:sldMk cId="3846736877" sldId="285"/>
            <ac:picMk id="5" creationId="{5AA30B4C-F985-4050-A067-8BEDD2161E0B}"/>
          </ac:picMkLst>
        </pc:picChg>
      </pc:sldChg>
      <pc:sldChg chg="addSp delSp modSp add mod modTransition setBg modAnim">
        <pc:chgData name="" userId="ef058f613997ecea" providerId="LiveId" clId="{A8791E63-5518-47C7-B60E-5772EB3C5502}" dt="2019-02-16T17:25:01.104" v="1495"/>
        <pc:sldMkLst>
          <pc:docMk/>
          <pc:sldMk cId="3635425914" sldId="286"/>
        </pc:sldMkLst>
        <pc:spChg chg="mod">
          <ac:chgData name="" userId="ef058f613997ecea" providerId="LiveId" clId="{A8791E63-5518-47C7-B60E-5772EB3C5502}" dt="2019-02-16T17:15:11.139" v="1401" actId="26606"/>
          <ac:spMkLst>
            <pc:docMk/>
            <pc:sldMk cId="3635425914" sldId="286"/>
            <ac:spMk id="2" creationId="{EB48EB67-2044-43FB-9460-0D8DC33E4D1D}"/>
          </ac:spMkLst>
        </pc:spChg>
        <pc:spChg chg="del">
          <ac:chgData name="" userId="ef058f613997ecea" providerId="LiveId" clId="{A8791E63-5518-47C7-B60E-5772EB3C5502}" dt="2019-02-16T17:15:05.902" v="1400"/>
          <ac:spMkLst>
            <pc:docMk/>
            <pc:sldMk cId="3635425914" sldId="286"/>
            <ac:spMk id="3" creationId="{C8774B6E-3CB5-4AE8-A411-789C0A7F21E0}"/>
          </ac:spMkLst>
        </pc:spChg>
        <pc:spChg chg="add mod">
          <ac:chgData name="" userId="ef058f613997ecea" providerId="LiveId" clId="{A8791E63-5518-47C7-B60E-5772EB3C5502}" dt="2019-02-16T17:21:16.130" v="1483" actId="1076"/>
          <ac:spMkLst>
            <pc:docMk/>
            <pc:sldMk cId="3635425914" sldId="286"/>
            <ac:spMk id="5" creationId="{0F2FB4EB-B69D-4F5D-9767-E3A21EE8E3A6}"/>
          </ac:spMkLst>
        </pc:spChg>
        <pc:spChg chg="add mod">
          <ac:chgData name="" userId="ef058f613997ecea" providerId="LiveId" clId="{A8791E63-5518-47C7-B60E-5772EB3C5502}" dt="2019-02-16T17:24:53.626" v="1492" actId="20577"/>
          <ac:spMkLst>
            <pc:docMk/>
            <pc:sldMk cId="3635425914" sldId="286"/>
            <ac:spMk id="6" creationId="{16A50EC7-1CFE-4020-8443-5B0A0293679F}"/>
          </ac:spMkLst>
        </pc:spChg>
        <pc:spChg chg="add">
          <ac:chgData name="" userId="ef058f613997ecea" providerId="LiveId" clId="{A8791E63-5518-47C7-B60E-5772EB3C5502}" dt="2019-02-16T17:15:11.139" v="1401" actId="26606"/>
          <ac:spMkLst>
            <pc:docMk/>
            <pc:sldMk cId="3635425914" sldId="286"/>
            <ac:spMk id="9" creationId="{0CABCAE3-64FC-4149-819F-2C1812824154}"/>
          </ac:spMkLst>
        </pc:spChg>
        <pc:spChg chg="add">
          <ac:chgData name="" userId="ef058f613997ecea" providerId="LiveId" clId="{A8791E63-5518-47C7-B60E-5772EB3C5502}" dt="2019-02-16T17:15:11.139" v="1401" actId="26606"/>
          <ac:spMkLst>
            <pc:docMk/>
            <pc:sldMk cId="3635425914" sldId="286"/>
            <ac:spMk id="17" creationId="{D0712110-0BC1-4B31-B3BB-63B44222E87F}"/>
          </ac:spMkLst>
        </pc:spChg>
        <pc:spChg chg="add">
          <ac:chgData name="" userId="ef058f613997ecea" providerId="LiveId" clId="{A8791E63-5518-47C7-B60E-5772EB3C5502}" dt="2019-02-16T17:15:11.139" v="1401" actId="26606"/>
          <ac:spMkLst>
            <pc:docMk/>
            <pc:sldMk cId="3635425914" sldId="286"/>
            <ac:spMk id="19" creationId="{4466B5F3-C053-4580-B04A-1EF949888280}"/>
          </ac:spMkLst>
        </pc:spChg>
        <pc:picChg chg="add mod">
          <ac:chgData name="" userId="ef058f613997ecea" providerId="LiveId" clId="{A8791E63-5518-47C7-B60E-5772EB3C5502}" dt="2019-02-16T17:15:11.139" v="1401" actId="26606"/>
          <ac:picMkLst>
            <pc:docMk/>
            <pc:sldMk cId="3635425914" sldId="286"/>
            <ac:picMk id="4" creationId="{DB235366-5EBA-41C8-8F71-A7F8E0D18FC9}"/>
          </ac:picMkLst>
        </pc:picChg>
        <pc:picChg chg="add mod">
          <ac:chgData name="" userId="ef058f613997ecea" providerId="LiveId" clId="{A8791E63-5518-47C7-B60E-5772EB3C5502}" dt="2019-02-16T17:24:57.759" v="1494" actId="1076"/>
          <ac:picMkLst>
            <pc:docMk/>
            <pc:sldMk cId="3635425914" sldId="286"/>
            <ac:picMk id="7" creationId="{13C38562-E069-47A4-B09C-A4743EDDC5E9}"/>
          </ac:picMkLst>
        </pc:picChg>
        <pc:picChg chg="add">
          <ac:chgData name="" userId="ef058f613997ecea" providerId="LiveId" clId="{A8791E63-5518-47C7-B60E-5772EB3C5502}" dt="2019-02-16T17:15:11.139" v="1401" actId="26606"/>
          <ac:picMkLst>
            <pc:docMk/>
            <pc:sldMk cId="3635425914" sldId="286"/>
            <ac:picMk id="11" creationId="{012FDCFE-9AD2-4D8A-8CBF-B3AA37EBF6DD}"/>
          </ac:picMkLst>
        </pc:picChg>
        <pc:picChg chg="add">
          <ac:chgData name="" userId="ef058f613997ecea" providerId="LiveId" clId="{A8791E63-5518-47C7-B60E-5772EB3C5502}" dt="2019-02-16T17:15:11.139" v="1401" actId="26606"/>
          <ac:picMkLst>
            <pc:docMk/>
            <pc:sldMk cId="3635425914" sldId="286"/>
            <ac:picMk id="23" creationId="{25CED634-E2D0-4AB7-96DD-816C9B52C5CF}"/>
          </ac:picMkLst>
        </pc:picChg>
        <pc:cxnChg chg="add">
          <ac:chgData name="" userId="ef058f613997ecea" providerId="LiveId" clId="{A8791E63-5518-47C7-B60E-5772EB3C5502}" dt="2019-02-16T17:15:11.139" v="1401" actId="26606"/>
          <ac:cxnSpMkLst>
            <pc:docMk/>
            <pc:sldMk cId="3635425914" sldId="286"/>
            <ac:cxnSpMk id="13" creationId="{FBD463FC-4CA8-4FF4-85A3-AF9F4B98D210}"/>
          </ac:cxnSpMkLst>
        </pc:cxnChg>
        <pc:cxnChg chg="add">
          <ac:chgData name="" userId="ef058f613997ecea" providerId="LiveId" clId="{A8791E63-5518-47C7-B60E-5772EB3C5502}" dt="2019-02-16T17:15:11.139" v="1401" actId="26606"/>
          <ac:cxnSpMkLst>
            <pc:docMk/>
            <pc:sldMk cId="3635425914" sldId="286"/>
            <ac:cxnSpMk id="15" creationId="{BECF35C3-8B44-4F4B-BD25-4C01823DB22A}"/>
          </ac:cxnSpMkLst>
        </pc:cxnChg>
        <pc:cxnChg chg="add">
          <ac:chgData name="" userId="ef058f613997ecea" providerId="LiveId" clId="{A8791E63-5518-47C7-B60E-5772EB3C5502}" dt="2019-02-16T17:15:11.139" v="1401" actId="26606"/>
          <ac:cxnSpMkLst>
            <pc:docMk/>
            <pc:sldMk cId="3635425914" sldId="286"/>
            <ac:cxnSpMk id="21" creationId="{FA6123F2-4B61-414F-A7E5-5B7828EACAE2}"/>
          </ac:cxnSpMkLst>
        </pc:cxnChg>
        <pc:cxnChg chg="add">
          <ac:chgData name="" userId="ef058f613997ecea" providerId="LiveId" clId="{A8791E63-5518-47C7-B60E-5772EB3C5502}" dt="2019-02-16T17:15:11.139" v="1401" actId="26606"/>
          <ac:cxnSpMkLst>
            <pc:docMk/>
            <pc:sldMk cId="3635425914" sldId="286"/>
            <ac:cxnSpMk id="25" creationId="{FCDDCDFB-696D-4FDF-9B58-24F71B7C37BC}"/>
          </ac:cxnSpMkLst>
        </pc:cxnChg>
      </pc:sldChg>
      <pc:sldChg chg="addSp delSp modSp add mod setBg">
        <pc:chgData name="" userId="ef058f613997ecea" providerId="LiveId" clId="{A8791E63-5518-47C7-B60E-5772EB3C5502}" dt="2019-02-16T17:16:52.368" v="1430" actId="14100"/>
        <pc:sldMkLst>
          <pc:docMk/>
          <pc:sldMk cId="3698363685" sldId="287"/>
        </pc:sldMkLst>
        <pc:spChg chg="mod">
          <ac:chgData name="" userId="ef058f613997ecea" providerId="LiveId" clId="{A8791E63-5518-47C7-B60E-5772EB3C5502}" dt="2019-02-16T17:16:52.368" v="1430" actId="14100"/>
          <ac:spMkLst>
            <pc:docMk/>
            <pc:sldMk cId="3698363685" sldId="287"/>
            <ac:spMk id="2" creationId="{8C2A2F35-62DC-4BEC-92E7-F0DF778B9356}"/>
          </ac:spMkLst>
        </pc:spChg>
        <pc:spChg chg="del">
          <ac:chgData name="" userId="ef058f613997ecea" providerId="LiveId" clId="{A8791E63-5518-47C7-B60E-5772EB3C5502}" dt="2019-02-16T17:16:29.930" v="1424"/>
          <ac:spMkLst>
            <pc:docMk/>
            <pc:sldMk cId="3698363685" sldId="287"/>
            <ac:spMk id="3" creationId="{95E08D77-905E-4F66-BFA8-FA43DFB61BC6}"/>
          </ac:spMkLst>
        </pc:spChg>
        <pc:spChg chg="add">
          <ac:chgData name="" userId="ef058f613997ecea" providerId="LiveId" clId="{A8791E63-5518-47C7-B60E-5772EB3C5502}" dt="2019-02-16T17:16:35.426" v="1425" actId="26606"/>
          <ac:spMkLst>
            <pc:docMk/>
            <pc:sldMk cId="3698363685" sldId="287"/>
            <ac:spMk id="9" creationId="{0CABCAE3-64FC-4149-819F-2C1812824154}"/>
          </ac:spMkLst>
        </pc:spChg>
        <pc:spChg chg="add">
          <ac:chgData name="" userId="ef058f613997ecea" providerId="LiveId" clId="{A8791E63-5518-47C7-B60E-5772EB3C5502}" dt="2019-02-16T17:16:35.426" v="1425" actId="26606"/>
          <ac:spMkLst>
            <pc:docMk/>
            <pc:sldMk cId="3698363685" sldId="287"/>
            <ac:spMk id="17" creationId="{D0712110-0BC1-4B31-B3BB-63B44222E87F}"/>
          </ac:spMkLst>
        </pc:spChg>
        <pc:spChg chg="add">
          <ac:chgData name="" userId="ef058f613997ecea" providerId="LiveId" clId="{A8791E63-5518-47C7-B60E-5772EB3C5502}" dt="2019-02-16T17:16:35.426" v="1425" actId="26606"/>
          <ac:spMkLst>
            <pc:docMk/>
            <pc:sldMk cId="3698363685" sldId="287"/>
            <ac:spMk id="19" creationId="{4466B5F3-C053-4580-B04A-1EF949888280}"/>
          </ac:spMkLst>
        </pc:spChg>
        <pc:picChg chg="add mod">
          <ac:chgData name="" userId="ef058f613997ecea" providerId="LiveId" clId="{A8791E63-5518-47C7-B60E-5772EB3C5502}" dt="2019-02-16T17:16:35.426" v="1425" actId="26606"/>
          <ac:picMkLst>
            <pc:docMk/>
            <pc:sldMk cId="3698363685" sldId="287"/>
            <ac:picMk id="4" creationId="{CAFBE611-73CC-414E-B5B8-4C965B4CF4E4}"/>
          </ac:picMkLst>
        </pc:picChg>
        <pc:picChg chg="add">
          <ac:chgData name="" userId="ef058f613997ecea" providerId="LiveId" clId="{A8791E63-5518-47C7-B60E-5772EB3C5502}" dt="2019-02-16T17:16:35.426" v="1425" actId="26606"/>
          <ac:picMkLst>
            <pc:docMk/>
            <pc:sldMk cId="3698363685" sldId="287"/>
            <ac:picMk id="11" creationId="{012FDCFE-9AD2-4D8A-8CBF-B3AA37EBF6DD}"/>
          </ac:picMkLst>
        </pc:picChg>
        <pc:picChg chg="add">
          <ac:chgData name="" userId="ef058f613997ecea" providerId="LiveId" clId="{A8791E63-5518-47C7-B60E-5772EB3C5502}" dt="2019-02-16T17:16:35.426" v="1425" actId="26606"/>
          <ac:picMkLst>
            <pc:docMk/>
            <pc:sldMk cId="3698363685" sldId="287"/>
            <ac:picMk id="23" creationId="{25CED634-E2D0-4AB7-96DD-816C9B52C5CF}"/>
          </ac:picMkLst>
        </pc:picChg>
        <pc:cxnChg chg="add">
          <ac:chgData name="" userId="ef058f613997ecea" providerId="LiveId" clId="{A8791E63-5518-47C7-B60E-5772EB3C5502}" dt="2019-02-16T17:16:35.426" v="1425" actId="26606"/>
          <ac:cxnSpMkLst>
            <pc:docMk/>
            <pc:sldMk cId="3698363685" sldId="287"/>
            <ac:cxnSpMk id="13" creationId="{FBD463FC-4CA8-4FF4-85A3-AF9F4B98D210}"/>
          </ac:cxnSpMkLst>
        </pc:cxnChg>
        <pc:cxnChg chg="add">
          <ac:chgData name="" userId="ef058f613997ecea" providerId="LiveId" clId="{A8791E63-5518-47C7-B60E-5772EB3C5502}" dt="2019-02-16T17:16:35.426" v="1425" actId="26606"/>
          <ac:cxnSpMkLst>
            <pc:docMk/>
            <pc:sldMk cId="3698363685" sldId="287"/>
            <ac:cxnSpMk id="15" creationId="{BECF35C3-8B44-4F4B-BD25-4C01823DB22A}"/>
          </ac:cxnSpMkLst>
        </pc:cxnChg>
        <pc:cxnChg chg="add">
          <ac:chgData name="" userId="ef058f613997ecea" providerId="LiveId" clId="{A8791E63-5518-47C7-B60E-5772EB3C5502}" dt="2019-02-16T17:16:35.426" v="1425" actId="26606"/>
          <ac:cxnSpMkLst>
            <pc:docMk/>
            <pc:sldMk cId="3698363685" sldId="287"/>
            <ac:cxnSpMk id="21" creationId="{FA6123F2-4B61-414F-A7E5-5B7828EACAE2}"/>
          </ac:cxnSpMkLst>
        </pc:cxnChg>
        <pc:cxnChg chg="add">
          <ac:chgData name="" userId="ef058f613997ecea" providerId="LiveId" clId="{A8791E63-5518-47C7-B60E-5772EB3C5502}" dt="2019-02-16T17:16:35.426" v="1425" actId="26606"/>
          <ac:cxnSpMkLst>
            <pc:docMk/>
            <pc:sldMk cId="3698363685" sldId="287"/>
            <ac:cxnSpMk id="25" creationId="{FCDDCDFB-696D-4FDF-9B58-24F71B7C37BC}"/>
          </ac:cxnSpMkLst>
        </pc:cxnChg>
      </pc:sldChg>
      <pc:sldChg chg="modSp add">
        <pc:chgData name="" userId="ef058f613997ecea" providerId="LiveId" clId="{A8791E63-5518-47C7-B60E-5772EB3C5502}" dt="2019-02-16T17:29:18.018" v="1671" actId="20577"/>
        <pc:sldMkLst>
          <pc:docMk/>
          <pc:sldMk cId="358955464" sldId="288"/>
        </pc:sldMkLst>
        <pc:spChg chg="mod">
          <ac:chgData name="" userId="ef058f613997ecea" providerId="LiveId" clId="{A8791E63-5518-47C7-B60E-5772EB3C5502}" dt="2019-02-16T17:27:27.759" v="1525" actId="20577"/>
          <ac:spMkLst>
            <pc:docMk/>
            <pc:sldMk cId="358955464" sldId="288"/>
            <ac:spMk id="2" creationId="{EFBB6DC4-BF42-4E32-BCCA-CD6485B144FE}"/>
          </ac:spMkLst>
        </pc:spChg>
        <pc:spChg chg="mod">
          <ac:chgData name="" userId="ef058f613997ecea" providerId="LiveId" clId="{A8791E63-5518-47C7-B60E-5772EB3C5502}" dt="2019-02-16T17:29:18.018" v="1671" actId="20577"/>
          <ac:spMkLst>
            <pc:docMk/>
            <pc:sldMk cId="358955464" sldId="288"/>
            <ac:spMk id="3" creationId="{972FEB5E-942A-436E-A2D7-E09A500C5B73}"/>
          </ac:spMkLst>
        </pc:spChg>
      </pc:sldChg>
      <pc:sldChg chg="addSp modSp add">
        <pc:chgData name="" userId="ef058f613997ecea" providerId="LiveId" clId="{A8791E63-5518-47C7-B60E-5772EB3C5502}" dt="2019-02-16T17:36:53.120" v="2010" actId="1076"/>
        <pc:sldMkLst>
          <pc:docMk/>
          <pc:sldMk cId="965119335" sldId="289"/>
        </pc:sldMkLst>
        <pc:spChg chg="mod">
          <ac:chgData name="" userId="ef058f613997ecea" providerId="LiveId" clId="{A8791E63-5518-47C7-B60E-5772EB3C5502}" dt="2019-02-16T17:29:33.865" v="1691" actId="20577"/>
          <ac:spMkLst>
            <pc:docMk/>
            <pc:sldMk cId="965119335" sldId="289"/>
            <ac:spMk id="2" creationId="{B1EA74BC-5FB8-474B-AF91-79C35E76BEDE}"/>
          </ac:spMkLst>
        </pc:spChg>
        <pc:spChg chg="mod">
          <ac:chgData name="" userId="ef058f613997ecea" providerId="LiveId" clId="{A8791E63-5518-47C7-B60E-5772EB3C5502}" dt="2019-02-16T17:33:30.278" v="1997" actId="20577"/>
          <ac:spMkLst>
            <pc:docMk/>
            <pc:sldMk cId="965119335" sldId="289"/>
            <ac:spMk id="3" creationId="{EFECE3BB-4828-435E-8C16-41D37CA0C09F}"/>
          </ac:spMkLst>
        </pc:spChg>
        <pc:picChg chg="add mod">
          <ac:chgData name="" userId="ef058f613997ecea" providerId="LiveId" clId="{A8791E63-5518-47C7-B60E-5772EB3C5502}" dt="2019-02-16T17:36:53.120" v="2010" actId="1076"/>
          <ac:picMkLst>
            <pc:docMk/>
            <pc:sldMk cId="965119335" sldId="289"/>
            <ac:picMk id="4" creationId="{08A28BD4-430E-49FC-BDB4-51944C187EE0}"/>
          </ac:picMkLst>
        </pc:picChg>
        <pc:picChg chg="add mod">
          <ac:chgData name="" userId="ef058f613997ecea" providerId="LiveId" clId="{A8791E63-5518-47C7-B60E-5772EB3C5502}" dt="2019-02-16T17:36:53.120" v="2010" actId="1076"/>
          <ac:picMkLst>
            <pc:docMk/>
            <pc:sldMk cId="965119335" sldId="289"/>
            <ac:picMk id="5" creationId="{CF5F2BD9-6A4C-4901-BD0D-8F67D6FAA084}"/>
          </ac:picMkLst>
        </pc:picChg>
        <pc:picChg chg="add mod">
          <ac:chgData name="" userId="ef058f613997ecea" providerId="LiveId" clId="{A8791E63-5518-47C7-B60E-5772EB3C5502}" dt="2019-02-16T17:36:53.120" v="2010" actId="1076"/>
          <ac:picMkLst>
            <pc:docMk/>
            <pc:sldMk cId="965119335" sldId="289"/>
            <ac:picMk id="6" creationId="{53BCFF62-0E3B-490C-81DB-795A5BDEB821}"/>
          </ac:picMkLst>
        </pc:picChg>
        <pc:picChg chg="add mod">
          <ac:chgData name="" userId="ef058f613997ecea" providerId="LiveId" clId="{A8791E63-5518-47C7-B60E-5772EB3C5502}" dt="2019-02-16T17:36:53.120" v="2010" actId="1076"/>
          <ac:picMkLst>
            <pc:docMk/>
            <pc:sldMk cId="965119335" sldId="289"/>
            <ac:picMk id="7" creationId="{1E991F56-6C24-4BEC-B314-83431096599F}"/>
          </ac:picMkLst>
        </pc:picChg>
        <pc:picChg chg="add mod">
          <ac:chgData name="" userId="ef058f613997ecea" providerId="LiveId" clId="{A8791E63-5518-47C7-B60E-5772EB3C5502}" dt="2019-02-16T17:36:53.120" v="2010" actId="1076"/>
          <ac:picMkLst>
            <pc:docMk/>
            <pc:sldMk cId="965119335" sldId="289"/>
            <ac:picMk id="8" creationId="{2E48A87E-4BE0-4C5B-9738-C84D0E44DAC3}"/>
          </ac:picMkLst>
        </pc:picChg>
        <pc:picChg chg="add mod">
          <ac:chgData name="" userId="ef058f613997ecea" providerId="LiveId" clId="{A8791E63-5518-47C7-B60E-5772EB3C5502}" dt="2019-02-16T17:36:53.120" v="2010" actId="1076"/>
          <ac:picMkLst>
            <pc:docMk/>
            <pc:sldMk cId="965119335" sldId="289"/>
            <ac:picMk id="9" creationId="{B24C6ACB-DA3E-46C3-A00F-B35D9C113918}"/>
          </ac:picMkLst>
        </pc:picChg>
      </pc:sldChg>
      <pc:sldChg chg="addSp modSp add mod setBg">
        <pc:chgData name="" userId="ef058f613997ecea" providerId="LiveId" clId="{A8791E63-5518-47C7-B60E-5772EB3C5502}" dt="2019-02-16T17:42:40.118" v="2407" actId="26606"/>
        <pc:sldMkLst>
          <pc:docMk/>
          <pc:sldMk cId="2909727628" sldId="290"/>
        </pc:sldMkLst>
        <pc:spChg chg="mod">
          <ac:chgData name="" userId="ef058f613997ecea" providerId="LiveId" clId="{A8791E63-5518-47C7-B60E-5772EB3C5502}" dt="2019-02-16T17:42:40.118" v="2407" actId="26606"/>
          <ac:spMkLst>
            <pc:docMk/>
            <pc:sldMk cId="2909727628" sldId="290"/>
            <ac:spMk id="2" creationId="{936A72E9-06DA-4AD0-9777-C5FDEB17CBB6}"/>
          </ac:spMkLst>
        </pc:spChg>
        <pc:spChg chg="mod">
          <ac:chgData name="" userId="ef058f613997ecea" providerId="LiveId" clId="{A8791E63-5518-47C7-B60E-5772EB3C5502}" dt="2019-02-16T17:42:40.118" v="2407" actId="26606"/>
          <ac:spMkLst>
            <pc:docMk/>
            <pc:sldMk cId="2909727628" sldId="290"/>
            <ac:spMk id="3" creationId="{13C90F91-9C45-4AFA-BD0D-99E53072E094}"/>
          </ac:spMkLst>
        </pc:spChg>
        <pc:picChg chg="add mod">
          <ac:chgData name="" userId="ef058f613997ecea" providerId="LiveId" clId="{A8791E63-5518-47C7-B60E-5772EB3C5502}" dt="2019-02-16T17:42:40.118" v="2407" actId="26606"/>
          <ac:picMkLst>
            <pc:docMk/>
            <pc:sldMk cId="2909727628" sldId="290"/>
            <ac:picMk id="4" creationId="{0463ED7F-FDD4-4E87-AEF0-B5ABA4BEB0CE}"/>
          </ac:picMkLst>
        </pc:picChg>
      </pc:sldChg>
      <pc:sldChg chg="addSp modSp add mod setBg">
        <pc:chgData name="" userId="ef058f613997ecea" providerId="LiveId" clId="{A8791E63-5518-47C7-B60E-5772EB3C5502}" dt="2019-02-16T17:44:08.692" v="2415" actId="20577"/>
        <pc:sldMkLst>
          <pc:docMk/>
          <pc:sldMk cId="3842759220" sldId="291"/>
        </pc:sldMkLst>
        <pc:spChg chg="mod">
          <ac:chgData name="" userId="ef058f613997ecea" providerId="LiveId" clId="{A8791E63-5518-47C7-B60E-5772EB3C5502}" dt="2019-02-16T17:42:48.387" v="2409" actId="26606"/>
          <ac:spMkLst>
            <pc:docMk/>
            <pc:sldMk cId="3842759220" sldId="291"/>
            <ac:spMk id="2" creationId="{936A72E9-06DA-4AD0-9777-C5FDEB17CBB6}"/>
          </ac:spMkLst>
        </pc:spChg>
        <pc:spChg chg="mod">
          <ac:chgData name="" userId="ef058f613997ecea" providerId="LiveId" clId="{A8791E63-5518-47C7-B60E-5772EB3C5502}" dt="2019-02-16T17:44:08.692" v="2415" actId="20577"/>
          <ac:spMkLst>
            <pc:docMk/>
            <pc:sldMk cId="3842759220" sldId="291"/>
            <ac:spMk id="3" creationId="{13C90F91-9C45-4AFA-BD0D-99E53072E094}"/>
          </ac:spMkLst>
        </pc:spChg>
        <pc:picChg chg="add mod">
          <ac:chgData name="" userId="ef058f613997ecea" providerId="LiveId" clId="{A8791E63-5518-47C7-B60E-5772EB3C5502}" dt="2019-02-16T17:42:48.387" v="2409" actId="26606"/>
          <ac:picMkLst>
            <pc:docMk/>
            <pc:sldMk cId="3842759220" sldId="291"/>
            <ac:picMk id="4" creationId="{2D06CF59-E85E-47A8-8346-1C4F5B9072F3}"/>
          </ac:picMkLst>
        </pc:picChg>
      </pc:sldChg>
      <pc:sldChg chg="modSp add">
        <pc:chgData name="" userId="ef058f613997ecea" providerId="LiveId" clId="{A8791E63-5518-47C7-B60E-5772EB3C5502}" dt="2019-02-16T17:48:42.398" v="2661" actId="20577"/>
        <pc:sldMkLst>
          <pc:docMk/>
          <pc:sldMk cId="2095034486" sldId="292"/>
        </pc:sldMkLst>
        <pc:spChg chg="mod">
          <ac:chgData name="" userId="ef058f613997ecea" providerId="LiveId" clId="{A8791E63-5518-47C7-B60E-5772EB3C5502}" dt="2019-02-16T17:46:34.675" v="2436" actId="20577"/>
          <ac:spMkLst>
            <pc:docMk/>
            <pc:sldMk cId="2095034486" sldId="292"/>
            <ac:spMk id="2" creationId="{A83A8E15-E45A-4712-962E-8A6926F20F5D}"/>
          </ac:spMkLst>
        </pc:spChg>
        <pc:spChg chg="mod">
          <ac:chgData name="" userId="ef058f613997ecea" providerId="LiveId" clId="{A8791E63-5518-47C7-B60E-5772EB3C5502}" dt="2019-02-16T17:48:42.398" v="2661" actId="20577"/>
          <ac:spMkLst>
            <pc:docMk/>
            <pc:sldMk cId="2095034486" sldId="292"/>
            <ac:spMk id="3" creationId="{9FA82606-9E92-41F0-8FC0-AABBC569D89C}"/>
          </ac:spMkLst>
        </pc:spChg>
      </pc:sldChg>
      <pc:sldChg chg="modSp add">
        <pc:chgData name="" userId="ef058f613997ecea" providerId="LiveId" clId="{A8791E63-5518-47C7-B60E-5772EB3C5502}" dt="2019-02-16T17:49:48.806" v="2752" actId="20577"/>
        <pc:sldMkLst>
          <pc:docMk/>
          <pc:sldMk cId="3609097292" sldId="293"/>
        </pc:sldMkLst>
        <pc:spChg chg="mod">
          <ac:chgData name="" userId="ef058f613997ecea" providerId="LiveId" clId="{A8791E63-5518-47C7-B60E-5772EB3C5502}" dt="2019-02-16T17:49:15.542" v="2674" actId="20577"/>
          <ac:spMkLst>
            <pc:docMk/>
            <pc:sldMk cId="3609097292" sldId="293"/>
            <ac:spMk id="2" creationId="{A83A8E15-E45A-4712-962E-8A6926F20F5D}"/>
          </ac:spMkLst>
        </pc:spChg>
        <pc:spChg chg="mod">
          <ac:chgData name="" userId="ef058f613997ecea" providerId="LiveId" clId="{A8791E63-5518-47C7-B60E-5772EB3C5502}" dt="2019-02-16T17:49:48.806" v="2752" actId="20577"/>
          <ac:spMkLst>
            <pc:docMk/>
            <pc:sldMk cId="3609097292" sldId="293"/>
            <ac:spMk id="3" creationId="{9FA82606-9E92-41F0-8FC0-AABBC569D89C}"/>
          </ac:spMkLst>
        </pc:spChg>
      </pc:sldChg>
      <pc:sldChg chg="modSp add">
        <pc:chgData name="" userId="ef058f613997ecea" providerId="LiveId" clId="{A8791E63-5518-47C7-B60E-5772EB3C5502}" dt="2019-02-16T17:52:36.743" v="2873" actId="20577"/>
        <pc:sldMkLst>
          <pc:docMk/>
          <pc:sldMk cId="1978221562" sldId="294"/>
        </pc:sldMkLst>
        <pc:spChg chg="mod">
          <ac:chgData name="" userId="ef058f613997ecea" providerId="LiveId" clId="{A8791E63-5518-47C7-B60E-5772EB3C5502}" dt="2019-02-16T17:50:45.331" v="2763"/>
          <ac:spMkLst>
            <pc:docMk/>
            <pc:sldMk cId="1978221562" sldId="294"/>
            <ac:spMk id="2" creationId="{316BC8A7-FC84-436D-86A5-6A944FDF9173}"/>
          </ac:spMkLst>
        </pc:spChg>
        <pc:spChg chg="mod">
          <ac:chgData name="" userId="ef058f613997ecea" providerId="LiveId" clId="{A8791E63-5518-47C7-B60E-5772EB3C5502}" dt="2019-02-16T17:52:36.743" v="2873" actId="20577"/>
          <ac:spMkLst>
            <pc:docMk/>
            <pc:sldMk cId="1978221562" sldId="294"/>
            <ac:spMk id="3" creationId="{F0FFA661-58ED-4592-B675-AD00E0D84234}"/>
          </ac:spMkLst>
        </pc:spChg>
      </pc:sldChg>
      <pc:sldChg chg="modSp add">
        <pc:chgData name="" userId="ef058f613997ecea" providerId="LiveId" clId="{A8791E63-5518-47C7-B60E-5772EB3C5502}" dt="2019-02-16T18:04:09.184" v="3205" actId="20577"/>
        <pc:sldMkLst>
          <pc:docMk/>
          <pc:sldMk cId="877086223" sldId="295"/>
        </pc:sldMkLst>
        <pc:spChg chg="mod">
          <ac:chgData name="" userId="ef058f613997ecea" providerId="LiveId" clId="{A8791E63-5518-47C7-B60E-5772EB3C5502}" dt="2019-02-16T17:59:07.942" v="2891" actId="20577"/>
          <ac:spMkLst>
            <pc:docMk/>
            <pc:sldMk cId="877086223" sldId="295"/>
            <ac:spMk id="2" creationId="{D0DC15AD-8C5D-45E5-AE84-AC8A93CDB7EB}"/>
          </ac:spMkLst>
        </pc:spChg>
        <pc:spChg chg="mod">
          <ac:chgData name="" userId="ef058f613997ecea" providerId="LiveId" clId="{A8791E63-5518-47C7-B60E-5772EB3C5502}" dt="2019-02-16T18:04:09.184" v="3205" actId="20577"/>
          <ac:spMkLst>
            <pc:docMk/>
            <pc:sldMk cId="877086223" sldId="295"/>
            <ac:spMk id="3" creationId="{18F1F1B6-BD3A-407B-97BE-AC71275B4249}"/>
          </ac:spMkLst>
        </pc:spChg>
      </pc:sldChg>
      <pc:sldChg chg="modSp add">
        <pc:chgData name="" userId="ef058f613997ecea" providerId="LiveId" clId="{A8791E63-5518-47C7-B60E-5772EB3C5502}" dt="2019-02-16T18:05:17.942" v="3344" actId="20577"/>
        <pc:sldMkLst>
          <pc:docMk/>
          <pc:sldMk cId="2127084550" sldId="296"/>
        </pc:sldMkLst>
        <pc:spChg chg="mod">
          <ac:chgData name="" userId="ef058f613997ecea" providerId="LiveId" clId="{A8791E63-5518-47C7-B60E-5772EB3C5502}" dt="2019-02-16T18:04:22.238" v="3229" actId="20577"/>
          <ac:spMkLst>
            <pc:docMk/>
            <pc:sldMk cId="2127084550" sldId="296"/>
            <ac:spMk id="2" creationId="{BC42814B-FD45-4ADE-9F93-96F9676C11DB}"/>
          </ac:spMkLst>
        </pc:spChg>
        <pc:spChg chg="mod">
          <ac:chgData name="" userId="ef058f613997ecea" providerId="LiveId" clId="{A8791E63-5518-47C7-B60E-5772EB3C5502}" dt="2019-02-16T18:05:17.942" v="3344" actId="20577"/>
          <ac:spMkLst>
            <pc:docMk/>
            <pc:sldMk cId="2127084550" sldId="296"/>
            <ac:spMk id="3" creationId="{B9D1E699-9E77-4B0E-96FD-062E32AA76CA}"/>
          </ac:spMkLst>
        </pc:spChg>
      </pc:sldChg>
      <pc:sldChg chg="addSp delSp modSp add mod setBg">
        <pc:chgData name="" userId="ef058f613997ecea" providerId="LiveId" clId="{A8791E63-5518-47C7-B60E-5772EB3C5502}" dt="2019-02-25T12:29:30.506" v="3719" actId="20577"/>
        <pc:sldMkLst>
          <pc:docMk/>
          <pc:sldMk cId="2746722879" sldId="297"/>
        </pc:sldMkLst>
        <pc:spChg chg="mod">
          <ac:chgData name="" userId="ef058f613997ecea" providerId="LiveId" clId="{A8791E63-5518-47C7-B60E-5772EB3C5502}" dt="2019-02-25T12:26:45.792" v="3636" actId="26606"/>
          <ac:spMkLst>
            <pc:docMk/>
            <pc:sldMk cId="2746722879" sldId="297"/>
            <ac:spMk id="2" creationId="{C5768265-550F-4750-A7D4-D92A3493C5CC}"/>
          </ac:spMkLst>
        </pc:spChg>
        <pc:spChg chg="del">
          <ac:chgData name="" userId="ef058f613997ecea" providerId="LiveId" clId="{A8791E63-5518-47C7-B60E-5772EB3C5502}" dt="2019-02-25T12:22:33.536" v="3593"/>
          <ac:spMkLst>
            <pc:docMk/>
            <pc:sldMk cId="2746722879" sldId="297"/>
            <ac:spMk id="3" creationId="{031EFC3C-3C2D-417B-B9A6-2833261B917B}"/>
          </ac:spMkLst>
        </pc:spChg>
        <pc:spChg chg="del">
          <ac:chgData name="" userId="ef058f613997ecea" providerId="LiveId" clId="{A8791E63-5518-47C7-B60E-5772EB3C5502}" dt="2019-02-25T12:24:16.246" v="3630"/>
          <ac:spMkLst>
            <pc:docMk/>
            <pc:sldMk cId="2746722879" sldId="297"/>
            <ac:spMk id="4" creationId="{A29E2861-5370-44BB-A041-D162BE6BCC7E}"/>
          </ac:spMkLst>
        </pc:spChg>
        <pc:spChg chg="add mod">
          <ac:chgData name="" userId="ef058f613997ecea" providerId="LiveId" clId="{A8791E63-5518-47C7-B60E-5772EB3C5502}" dt="2019-02-25T12:29:30.506" v="3719" actId="20577"/>
          <ac:spMkLst>
            <pc:docMk/>
            <pc:sldMk cId="2746722879" sldId="297"/>
            <ac:spMk id="10" creationId="{340AFD38-4C4A-429C-80ED-FCA0787F6F14}"/>
          </ac:spMkLst>
        </pc:spChg>
        <pc:spChg chg="add">
          <ac:chgData name="" userId="ef058f613997ecea" providerId="LiveId" clId="{A8791E63-5518-47C7-B60E-5772EB3C5502}" dt="2019-02-25T12:26:45.792" v="3636" actId="26606"/>
          <ac:spMkLst>
            <pc:docMk/>
            <pc:sldMk cId="2746722879" sldId="297"/>
            <ac:spMk id="15" creationId="{0CABCAE3-64FC-4149-819F-2C1812824154}"/>
          </ac:spMkLst>
        </pc:spChg>
        <pc:spChg chg="add">
          <ac:chgData name="" userId="ef058f613997ecea" providerId="LiveId" clId="{A8791E63-5518-47C7-B60E-5772EB3C5502}" dt="2019-02-25T12:26:45.792" v="3636" actId="26606"/>
          <ac:spMkLst>
            <pc:docMk/>
            <pc:sldMk cId="2746722879" sldId="297"/>
            <ac:spMk id="23" creationId="{45C76AC0-BB6B-419E-A327-AFA29750080A}"/>
          </ac:spMkLst>
        </pc:spChg>
        <pc:spChg chg="add">
          <ac:chgData name="" userId="ef058f613997ecea" providerId="LiveId" clId="{A8791E63-5518-47C7-B60E-5772EB3C5502}" dt="2019-02-25T12:26:45.792" v="3636" actId="26606"/>
          <ac:spMkLst>
            <pc:docMk/>
            <pc:sldMk cId="2746722879" sldId="297"/>
            <ac:spMk id="27" creationId="{8B0E4246-09B8-46D7-A0D2-4D264863AD39}"/>
          </ac:spMkLst>
        </pc:spChg>
        <pc:picChg chg="add del mod">
          <ac:chgData name="" userId="ef058f613997ecea" providerId="LiveId" clId="{A8791E63-5518-47C7-B60E-5772EB3C5502}" dt="2019-02-25T12:24:18.140" v="3631" actId="478"/>
          <ac:picMkLst>
            <pc:docMk/>
            <pc:sldMk cId="2746722879" sldId="297"/>
            <ac:picMk id="6" creationId="{D9D865AC-03FB-4BA4-A54F-7EB3B28E95CE}"/>
          </ac:picMkLst>
        </pc:picChg>
        <pc:picChg chg="add mod">
          <ac:chgData name="" userId="ef058f613997ecea" providerId="LiveId" clId="{A8791E63-5518-47C7-B60E-5772EB3C5502}" dt="2019-02-25T12:26:45.792" v="3636" actId="26606"/>
          <ac:picMkLst>
            <pc:docMk/>
            <pc:sldMk cId="2746722879" sldId="297"/>
            <ac:picMk id="8" creationId="{88DFDB32-972D-40A0-936F-8FDF3A228DCE}"/>
          </ac:picMkLst>
        </pc:picChg>
        <pc:picChg chg="add">
          <ac:chgData name="" userId="ef058f613997ecea" providerId="LiveId" clId="{A8791E63-5518-47C7-B60E-5772EB3C5502}" dt="2019-02-25T12:26:45.792" v="3636" actId="26606"/>
          <ac:picMkLst>
            <pc:docMk/>
            <pc:sldMk cId="2746722879" sldId="297"/>
            <ac:picMk id="17" creationId="{012FDCFE-9AD2-4D8A-8CBF-B3AA37EBF6DD}"/>
          </ac:picMkLst>
        </pc:picChg>
        <pc:picChg chg="add">
          <ac:chgData name="" userId="ef058f613997ecea" providerId="LiveId" clId="{A8791E63-5518-47C7-B60E-5772EB3C5502}" dt="2019-02-25T12:26:45.792" v="3636" actId="26606"/>
          <ac:picMkLst>
            <pc:docMk/>
            <pc:sldMk cId="2746722879" sldId="297"/>
            <ac:picMk id="29" creationId="{F50C8D8D-B32F-4194-8321-164EC442750E}"/>
          </ac:picMkLst>
        </pc:picChg>
        <pc:cxnChg chg="add">
          <ac:chgData name="" userId="ef058f613997ecea" providerId="LiveId" clId="{A8791E63-5518-47C7-B60E-5772EB3C5502}" dt="2019-02-25T12:26:45.792" v="3636" actId="26606"/>
          <ac:cxnSpMkLst>
            <pc:docMk/>
            <pc:sldMk cId="2746722879" sldId="297"/>
            <ac:cxnSpMk id="19" creationId="{FBD463FC-4CA8-4FF4-85A3-AF9F4B98D210}"/>
          </ac:cxnSpMkLst>
        </pc:cxnChg>
        <pc:cxnChg chg="add">
          <ac:chgData name="" userId="ef058f613997ecea" providerId="LiveId" clId="{A8791E63-5518-47C7-B60E-5772EB3C5502}" dt="2019-02-25T12:26:45.792" v="3636" actId="26606"/>
          <ac:cxnSpMkLst>
            <pc:docMk/>
            <pc:sldMk cId="2746722879" sldId="297"/>
            <ac:cxnSpMk id="21" creationId="{A56012FD-74A8-4C91-B318-435CF2B71927}"/>
          </ac:cxnSpMkLst>
        </pc:cxnChg>
        <pc:cxnChg chg="add">
          <ac:chgData name="" userId="ef058f613997ecea" providerId="LiveId" clId="{A8791E63-5518-47C7-B60E-5772EB3C5502}" dt="2019-02-25T12:26:45.792" v="3636" actId="26606"/>
          <ac:cxnSpMkLst>
            <pc:docMk/>
            <pc:sldMk cId="2746722879" sldId="297"/>
            <ac:cxnSpMk id="25" creationId="{B3E0B6A3-E197-43D6-82D5-7455DAB1A746}"/>
          </ac:cxnSpMkLst>
        </pc:cxnChg>
        <pc:cxnChg chg="add">
          <ac:chgData name="" userId="ef058f613997ecea" providerId="LiveId" clId="{A8791E63-5518-47C7-B60E-5772EB3C5502}" dt="2019-02-25T12:26:45.792" v="3636" actId="26606"/>
          <ac:cxnSpMkLst>
            <pc:docMk/>
            <pc:sldMk cId="2746722879" sldId="297"/>
            <ac:cxnSpMk id="31" creationId="{5BD24D8B-8573-4260-B700-E860AD6D2A8E}"/>
          </ac:cxnSpMkLst>
        </pc:cxnChg>
      </pc:sldChg>
      <pc:sldChg chg="addSp delSp modSp add">
        <pc:chgData name="" userId="ef058f613997ecea" providerId="LiveId" clId="{A8791E63-5518-47C7-B60E-5772EB3C5502}" dt="2019-02-25T12:30:40.908" v="3772" actId="962"/>
        <pc:sldMkLst>
          <pc:docMk/>
          <pc:sldMk cId="4271374914" sldId="298"/>
        </pc:sldMkLst>
        <pc:spChg chg="mod">
          <ac:chgData name="" userId="ef058f613997ecea" providerId="LiveId" clId="{A8791E63-5518-47C7-B60E-5772EB3C5502}" dt="2019-02-25T12:29:50.957" v="3755" actId="20577"/>
          <ac:spMkLst>
            <pc:docMk/>
            <pc:sldMk cId="4271374914" sldId="298"/>
            <ac:spMk id="2" creationId="{2382D8D2-2F72-4B85-AA4C-84892BC4E545}"/>
          </ac:spMkLst>
        </pc:spChg>
        <pc:spChg chg="mod">
          <ac:chgData name="" userId="ef058f613997ecea" providerId="LiveId" clId="{A8791E63-5518-47C7-B60E-5772EB3C5502}" dt="2019-02-25T12:30:03.768" v="3769" actId="20577"/>
          <ac:spMkLst>
            <pc:docMk/>
            <pc:sldMk cId="4271374914" sldId="298"/>
            <ac:spMk id="3" creationId="{7DA5AD1B-9C8F-4189-BB06-8FDB1D37F9A2}"/>
          </ac:spMkLst>
        </pc:spChg>
        <pc:spChg chg="del">
          <ac:chgData name="" userId="ef058f613997ecea" providerId="LiveId" clId="{A8791E63-5518-47C7-B60E-5772EB3C5502}" dt="2019-02-25T12:30:38.725" v="3770"/>
          <ac:spMkLst>
            <pc:docMk/>
            <pc:sldMk cId="4271374914" sldId="298"/>
            <ac:spMk id="4" creationId="{307F72B3-97FF-40F1-BEC2-EA44E972A99C}"/>
          </ac:spMkLst>
        </pc:spChg>
        <pc:picChg chg="add mod">
          <ac:chgData name="" userId="ef058f613997ecea" providerId="LiveId" clId="{A8791E63-5518-47C7-B60E-5772EB3C5502}" dt="2019-02-25T12:30:40.908" v="3772" actId="962"/>
          <ac:picMkLst>
            <pc:docMk/>
            <pc:sldMk cId="4271374914" sldId="298"/>
            <ac:picMk id="6" creationId="{2E702B47-05C0-45D6-878C-14ACDD54F19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BEE855-7F20-4459-85CA-82DFFD97910B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639E65-28DA-4B0B-B4A6-DBAFB1E6E441}">
      <dgm:prSet phldrT="[Text]"/>
      <dgm:spPr/>
      <dgm:t>
        <a:bodyPr/>
        <a:lstStyle/>
        <a:p>
          <a:r>
            <a:rPr lang="en-US" dirty="0"/>
            <a:t>Input</a:t>
          </a:r>
        </a:p>
      </dgm:t>
    </dgm:pt>
    <dgm:pt modelId="{0FD1702F-A459-44B9-ABC5-51600A867FBD}" type="parTrans" cxnId="{1BE7433C-FBF0-41B0-9DAF-5A9C4CEC47FA}">
      <dgm:prSet/>
      <dgm:spPr/>
      <dgm:t>
        <a:bodyPr/>
        <a:lstStyle/>
        <a:p>
          <a:endParaRPr lang="en-US"/>
        </a:p>
      </dgm:t>
    </dgm:pt>
    <dgm:pt modelId="{817D412B-3F82-4EEF-A94D-7B1E3A27D117}" type="sibTrans" cxnId="{1BE7433C-FBF0-41B0-9DAF-5A9C4CEC47FA}">
      <dgm:prSet/>
      <dgm:spPr/>
      <dgm:t>
        <a:bodyPr/>
        <a:lstStyle/>
        <a:p>
          <a:endParaRPr lang="en-US"/>
        </a:p>
      </dgm:t>
    </dgm:pt>
    <dgm:pt modelId="{CDC9C48D-15B9-4422-AFF6-A89DEF8638B2}">
      <dgm:prSet phldrT="[Text]"/>
      <dgm:spPr/>
      <dgm:t>
        <a:bodyPr/>
        <a:lstStyle/>
        <a:p>
          <a:r>
            <a:rPr lang="en-US" dirty="0"/>
            <a:t>Processing</a:t>
          </a:r>
        </a:p>
      </dgm:t>
    </dgm:pt>
    <dgm:pt modelId="{669D2A1E-7BE6-461D-9197-3AF9ED7D58A0}" type="parTrans" cxnId="{E94CDD0B-A374-4AC7-A76B-162E8C0017C3}">
      <dgm:prSet/>
      <dgm:spPr/>
      <dgm:t>
        <a:bodyPr/>
        <a:lstStyle/>
        <a:p>
          <a:endParaRPr lang="en-US"/>
        </a:p>
      </dgm:t>
    </dgm:pt>
    <dgm:pt modelId="{C68A9E6C-FF30-491C-BF4C-B8531EF66F84}" type="sibTrans" cxnId="{E94CDD0B-A374-4AC7-A76B-162E8C0017C3}">
      <dgm:prSet/>
      <dgm:spPr/>
      <dgm:t>
        <a:bodyPr/>
        <a:lstStyle/>
        <a:p>
          <a:endParaRPr lang="en-US"/>
        </a:p>
      </dgm:t>
    </dgm:pt>
    <dgm:pt modelId="{E3EBBBC7-1FBB-4922-A762-80D296AE682E}">
      <dgm:prSet phldrT="[Text]"/>
      <dgm:spPr/>
      <dgm:t>
        <a:bodyPr/>
        <a:lstStyle/>
        <a:p>
          <a:r>
            <a:rPr lang="en-US" dirty="0"/>
            <a:t>Output</a:t>
          </a:r>
        </a:p>
      </dgm:t>
    </dgm:pt>
    <dgm:pt modelId="{B05CCCB5-C2E8-45F8-847D-A77B848E1FB5}" type="parTrans" cxnId="{FE15E897-53DA-48AB-8259-902C0C347898}">
      <dgm:prSet/>
      <dgm:spPr/>
      <dgm:t>
        <a:bodyPr/>
        <a:lstStyle/>
        <a:p>
          <a:endParaRPr lang="en-US"/>
        </a:p>
      </dgm:t>
    </dgm:pt>
    <dgm:pt modelId="{07617B96-A44D-43CC-B53A-2807FD02F4E6}" type="sibTrans" cxnId="{FE15E897-53DA-48AB-8259-902C0C347898}">
      <dgm:prSet/>
      <dgm:spPr/>
      <dgm:t>
        <a:bodyPr/>
        <a:lstStyle/>
        <a:p>
          <a:endParaRPr lang="en-US"/>
        </a:p>
      </dgm:t>
    </dgm:pt>
    <dgm:pt modelId="{B29C2DE0-64DA-4C75-9496-168AD4F0053B}">
      <dgm:prSet phldrT="[Text]"/>
      <dgm:spPr/>
      <dgm:t>
        <a:bodyPr/>
        <a:lstStyle/>
        <a:p>
          <a:r>
            <a:rPr lang="en-US" dirty="0"/>
            <a:t>Storage</a:t>
          </a:r>
        </a:p>
      </dgm:t>
    </dgm:pt>
    <dgm:pt modelId="{1B9B57F4-7FDB-4B07-94BD-637DAF3B59BE}" type="parTrans" cxnId="{E3DB536F-6830-4200-8665-FE366A1BA804}">
      <dgm:prSet/>
      <dgm:spPr/>
      <dgm:t>
        <a:bodyPr/>
        <a:lstStyle/>
        <a:p>
          <a:endParaRPr lang="en-US"/>
        </a:p>
      </dgm:t>
    </dgm:pt>
    <dgm:pt modelId="{232EB6D1-0A22-48F5-AE0D-B8B1EC97756B}" type="sibTrans" cxnId="{E3DB536F-6830-4200-8665-FE366A1BA804}">
      <dgm:prSet/>
      <dgm:spPr/>
      <dgm:t>
        <a:bodyPr/>
        <a:lstStyle/>
        <a:p>
          <a:endParaRPr lang="en-US"/>
        </a:p>
      </dgm:t>
    </dgm:pt>
    <dgm:pt modelId="{F42120A8-ABEC-485B-A572-4C692CF5F6E3}" type="pres">
      <dgm:prSet presAssocID="{C6BEE855-7F20-4459-85CA-82DFFD97910B}" presName="cycle" presStyleCnt="0">
        <dgm:presLayoutVars>
          <dgm:dir/>
          <dgm:resizeHandles val="exact"/>
        </dgm:presLayoutVars>
      </dgm:prSet>
      <dgm:spPr/>
    </dgm:pt>
    <dgm:pt modelId="{9903A607-C23C-48A0-A589-D5B454E15D7A}" type="pres">
      <dgm:prSet presAssocID="{AC639E65-28DA-4B0B-B4A6-DBAFB1E6E441}" presName="dummy" presStyleCnt="0"/>
      <dgm:spPr/>
    </dgm:pt>
    <dgm:pt modelId="{657DA982-C6B9-4953-A398-58AA7F5AA73B}" type="pres">
      <dgm:prSet presAssocID="{AC639E65-28DA-4B0B-B4A6-DBAFB1E6E441}" presName="node" presStyleLbl="revTx" presStyleIdx="0" presStyleCnt="4">
        <dgm:presLayoutVars>
          <dgm:bulletEnabled val="1"/>
        </dgm:presLayoutVars>
      </dgm:prSet>
      <dgm:spPr/>
    </dgm:pt>
    <dgm:pt modelId="{FA2C0CAE-CCFE-4702-B6AE-F423C50BAF73}" type="pres">
      <dgm:prSet presAssocID="{817D412B-3F82-4EEF-A94D-7B1E3A27D117}" presName="sibTrans" presStyleLbl="node1" presStyleIdx="0" presStyleCnt="4"/>
      <dgm:spPr/>
    </dgm:pt>
    <dgm:pt modelId="{62B1624D-753B-45DA-8B85-1CAD561B4FE7}" type="pres">
      <dgm:prSet presAssocID="{CDC9C48D-15B9-4422-AFF6-A89DEF8638B2}" presName="dummy" presStyleCnt="0"/>
      <dgm:spPr/>
    </dgm:pt>
    <dgm:pt modelId="{887FB8DF-20DE-41D5-9024-4E257FE2DA06}" type="pres">
      <dgm:prSet presAssocID="{CDC9C48D-15B9-4422-AFF6-A89DEF8638B2}" presName="node" presStyleLbl="revTx" presStyleIdx="1" presStyleCnt="4">
        <dgm:presLayoutVars>
          <dgm:bulletEnabled val="1"/>
        </dgm:presLayoutVars>
      </dgm:prSet>
      <dgm:spPr/>
    </dgm:pt>
    <dgm:pt modelId="{2E410B7A-1267-4682-943A-C3399CC468DE}" type="pres">
      <dgm:prSet presAssocID="{C68A9E6C-FF30-491C-BF4C-B8531EF66F84}" presName="sibTrans" presStyleLbl="node1" presStyleIdx="1" presStyleCnt="4"/>
      <dgm:spPr/>
    </dgm:pt>
    <dgm:pt modelId="{21A55A69-2D43-49C9-8FDA-D12EFEB846B3}" type="pres">
      <dgm:prSet presAssocID="{E3EBBBC7-1FBB-4922-A762-80D296AE682E}" presName="dummy" presStyleCnt="0"/>
      <dgm:spPr/>
    </dgm:pt>
    <dgm:pt modelId="{78D76EC7-13F0-4487-B585-F4A93E7277E9}" type="pres">
      <dgm:prSet presAssocID="{E3EBBBC7-1FBB-4922-A762-80D296AE682E}" presName="node" presStyleLbl="revTx" presStyleIdx="2" presStyleCnt="4">
        <dgm:presLayoutVars>
          <dgm:bulletEnabled val="1"/>
        </dgm:presLayoutVars>
      </dgm:prSet>
      <dgm:spPr/>
    </dgm:pt>
    <dgm:pt modelId="{0ABB6F04-32C4-41FF-B83F-77BB0058978A}" type="pres">
      <dgm:prSet presAssocID="{07617B96-A44D-43CC-B53A-2807FD02F4E6}" presName="sibTrans" presStyleLbl="node1" presStyleIdx="2" presStyleCnt="4"/>
      <dgm:spPr/>
    </dgm:pt>
    <dgm:pt modelId="{8D21C155-EF8D-47AD-BA42-13799E511B32}" type="pres">
      <dgm:prSet presAssocID="{B29C2DE0-64DA-4C75-9496-168AD4F0053B}" presName="dummy" presStyleCnt="0"/>
      <dgm:spPr/>
    </dgm:pt>
    <dgm:pt modelId="{44911EE6-CC37-4103-BD69-676EAA8451AC}" type="pres">
      <dgm:prSet presAssocID="{B29C2DE0-64DA-4C75-9496-168AD4F0053B}" presName="node" presStyleLbl="revTx" presStyleIdx="3" presStyleCnt="4">
        <dgm:presLayoutVars>
          <dgm:bulletEnabled val="1"/>
        </dgm:presLayoutVars>
      </dgm:prSet>
      <dgm:spPr/>
    </dgm:pt>
    <dgm:pt modelId="{8EEBB09A-4A13-4962-B0ED-B8450E285C4C}" type="pres">
      <dgm:prSet presAssocID="{232EB6D1-0A22-48F5-AE0D-B8B1EC97756B}" presName="sibTrans" presStyleLbl="node1" presStyleIdx="3" presStyleCnt="4"/>
      <dgm:spPr/>
    </dgm:pt>
  </dgm:ptLst>
  <dgm:cxnLst>
    <dgm:cxn modelId="{92C5BD0A-FEBC-420C-8B83-6F1365A1C57B}" type="presOf" srcId="{817D412B-3F82-4EEF-A94D-7B1E3A27D117}" destId="{FA2C0CAE-CCFE-4702-B6AE-F423C50BAF73}" srcOrd="0" destOrd="0" presId="urn:microsoft.com/office/officeart/2005/8/layout/cycle1"/>
    <dgm:cxn modelId="{E94CDD0B-A374-4AC7-A76B-162E8C0017C3}" srcId="{C6BEE855-7F20-4459-85CA-82DFFD97910B}" destId="{CDC9C48D-15B9-4422-AFF6-A89DEF8638B2}" srcOrd="1" destOrd="0" parTransId="{669D2A1E-7BE6-461D-9197-3AF9ED7D58A0}" sibTransId="{C68A9E6C-FF30-491C-BF4C-B8531EF66F84}"/>
    <dgm:cxn modelId="{8409F022-53AE-42F5-AFCB-05416EBA9AF1}" type="presOf" srcId="{CDC9C48D-15B9-4422-AFF6-A89DEF8638B2}" destId="{887FB8DF-20DE-41D5-9024-4E257FE2DA06}" srcOrd="0" destOrd="0" presId="urn:microsoft.com/office/officeart/2005/8/layout/cycle1"/>
    <dgm:cxn modelId="{46657623-FB4F-421D-9F03-C10CDB794B5B}" type="presOf" srcId="{B29C2DE0-64DA-4C75-9496-168AD4F0053B}" destId="{44911EE6-CC37-4103-BD69-676EAA8451AC}" srcOrd="0" destOrd="0" presId="urn:microsoft.com/office/officeart/2005/8/layout/cycle1"/>
    <dgm:cxn modelId="{1A97CD36-6B29-4F81-8D13-976323DFDC8C}" type="presOf" srcId="{C68A9E6C-FF30-491C-BF4C-B8531EF66F84}" destId="{2E410B7A-1267-4682-943A-C3399CC468DE}" srcOrd="0" destOrd="0" presId="urn:microsoft.com/office/officeart/2005/8/layout/cycle1"/>
    <dgm:cxn modelId="{1BE7433C-FBF0-41B0-9DAF-5A9C4CEC47FA}" srcId="{C6BEE855-7F20-4459-85CA-82DFFD97910B}" destId="{AC639E65-28DA-4B0B-B4A6-DBAFB1E6E441}" srcOrd="0" destOrd="0" parTransId="{0FD1702F-A459-44B9-ABC5-51600A867FBD}" sibTransId="{817D412B-3F82-4EEF-A94D-7B1E3A27D117}"/>
    <dgm:cxn modelId="{3D73B965-7548-4134-B7AB-F165AA86C6D6}" type="presOf" srcId="{C6BEE855-7F20-4459-85CA-82DFFD97910B}" destId="{F42120A8-ABEC-485B-A572-4C692CF5F6E3}" srcOrd="0" destOrd="0" presId="urn:microsoft.com/office/officeart/2005/8/layout/cycle1"/>
    <dgm:cxn modelId="{EA747A47-D585-48F2-A4C2-63B370FE5345}" type="presOf" srcId="{07617B96-A44D-43CC-B53A-2807FD02F4E6}" destId="{0ABB6F04-32C4-41FF-B83F-77BB0058978A}" srcOrd="0" destOrd="0" presId="urn:microsoft.com/office/officeart/2005/8/layout/cycle1"/>
    <dgm:cxn modelId="{E3DB536F-6830-4200-8665-FE366A1BA804}" srcId="{C6BEE855-7F20-4459-85CA-82DFFD97910B}" destId="{B29C2DE0-64DA-4C75-9496-168AD4F0053B}" srcOrd="3" destOrd="0" parTransId="{1B9B57F4-7FDB-4B07-94BD-637DAF3B59BE}" sibTransId="{232EB6D1-0A22-48F5-AE0D-B8B1EC97756B}"/>
    <dgm:cxn modelId="{FE15E897-53DA-48AB-8259-902C0C347898}" srcId="{C6BEE855-7F20-4459-85CA-82DFFD97910B}" destId="{E3EBBBC7-1FBB-4922-A762-80D296AE682E}" srcOrd="2" destOrd="0" parTransId="{B05CCCB5-C2E8-45F8-847D-A77B848E1FB5}" sibTransId="{07617B96-A44D-43CC-B53A-2807FD02F4E6}"/>
    <dgm:cxn modelId="{041491A7-6184-482D-97B3-51D0FA66A4BE}" type="presOf" srcId="{AC639E65-28DA-4B0B-B4A6-DBAFB1E6E441}" destId="{657DA982-C6B9-4953-A398-58AA7F5AA73B}" srcOrd="0" destOrd="0" presId="urn:microsoft.com/office/officeart/2005/8/layout/cycle1"/>
    <dgm:cxn modelId="{0CA571B3-A5CF-4D39-A0ED-CB4E0DF89FF8}" type="presOf" srcId="{232EB6D1-0A22-48F5-AE0D-B8B1EC97756B}" destId="{8EEBB09A-4A13-4962-B0ED-B8450E285C4C}" srcOrd="0" destOrd="0" presId="urn:microsoft.com/office/officeart/2005/8/layout/cycle1"/>
    <dgm:cxn modelId="{610AF9E1-6A78-4C4A-8B62-4D708DD4C30F}" type="presOf" srcId="{E3EBBBC7-1FBB-4922-A762-80D296AE682E}" destId="{78D76EC7-13F0-4487-B585-F4A93E7277E9}" srcOrd="0" destOrd="0" presId="urn:microsoft.com/office/officeart/2005/8/layout/cycle1"/>
    <dgm:cxn modelId="{EDCBC2E5-655E-48D7-A1A3-A9D872321625}" type="presParOf" srcId="{F42120A8-ABEC-485B-A572-4C692CF5F6E3}" destId="{9903A607-C23C-48A0-A589-D5B454E15D7A}" srcOrd="0" destOrd="0" presId="urn:microsoft.com/office/officeart/2005/8/layout/cycle1"/>
    <dgm:cxn modelId="{0AD73238-37DE-4755-9473-A09C26811398}" type="presParOf" srcId="{F42120A8-ABEC-485B-A572-4C692CF5F6E3}" destId="{657DA982-C6B9-4953-A398-58AA7F5AA73B}" srcOrd="1" destOrd="0" presId="urn:microsoft.com/office/officeart/2005/8/layout/cycle1"/>
    <dgm:cxn modelId="{552FC532-59FE-47C7-A77C-36CB72E2FF65}" type="presParOf" srcId="{F42120A8-ABEC-485B-A572-4C692CF5F6E3}" destId="{FA2C0CAE-CCFE-4702-B6AE-F423C50BAF73}" srcOrd="2" destOrd="0" presId="urn:microsoft.com/office/officeart/2005/8/layout/cycle1"/>
    <dgm:cxn modelId="{77545247-32F3-40BA-8F8D-10D8F2C36DD0}" type="presParOf" srcId="{F42120A8-ABEC-485B-A572-4C692CF5F6E3}" destId="{62B1624D-753B-45DA-8B85-1CAD561B4FE7}" srcOrd="3" destOrd="0" presId="urn:microsoft.com/office/officeart/2005/8/layout/cycle1"/>
    <dgm:cxn modelId="{05F3242D-2C51-4331-AE2F-880DE092CDF3}" type="presParOf" srcId="{F42120A8-ABEC-485B-A572-4C692CF5F6E3}" destId="{887FB8DF-20DE-41D5-9024-4E257FE2DA06}" srcOrd="4" destOrd="0" presId="urn:microsoft.com/office/officeart/2005/8/layout/cycle1"/>
    <dgm:cxn modelId="{EE85E3FE-5A49-4F50-B615-EFC94E7011C0}" type="presParOf" srcId="{F42120A8-ABEC-485B-A572-4C692CF5F6E3}" destId="{2E410B7A-1267-4682-943A-C3399CC468DE}" srcOrd="5" destOrd="0" presId="urn:microsoft.com/office/officeart/2005/8/layout/cycle1"/>
    <dgm:cxn modelId="{59867B55-0ECB-4CFF-A3C8-9BF14B05B703}" type="presParOf" srcId="{F42120A8-ABEC-485B-A572-4C692CF5F6E3}" destId="{21A55A69-2D43-49C9-8FDA-D12EFEB846B3}" srcOrd="6" destOrd="0" presId="urn:microsoft.com/office/officeart/2005/8/layout/cycle1"/>
    <dgm:cxn modelId="{D910CE31-0471-4F3A-8E18-5B8C6FFCDD4B}" type="presParOf" srcId="{F42120A8-ABEC-485B-A572-4C692CF5F6E3}" destId="{78D76EC7-13F0-4487-B585-F4A93E7277E9}" srcOrd="7" destOrd="0" presId="urn:microsoft.com/office/officeart/2005/8/layout/cycle1"/>
    <dgm:cxn modelId="{DA115A57-2D28-4BE2-85E1-109CD2B658B8}" type="presParOf" srcId="{F42120A8-ABEC-485B-A572-4C692CF5F6E3}" destId="{0ABB6F04-32C4-41FF-B83F-77BB0058978A}" srcOrd="8" destOrd="0" presId="urn:microsoft.com/office/officeart/2005/8/layout/cycle1"/>
    <dgm:cxn modelId="{9A831589-C36F-4B8A-BA6B-B4167815D54C}" type="presParOf" srcId="{F42120A8-ABEC-485B-A572-4C692CF5F6E3}" destId="{8D21C155-EF8D-47AD-BA42-13799E511B32}" srcOrd="9" destOrd="0" presId="urn:microsoft.com/office/officeart/2005/8/layout/cycle1"/>
    <dgm:cxn modelId="{D1208F7D-3712-4254-B621-BE43B6503283}" type="presParOf" srcId="{F42120A8-ABEC-485B-A572-4C692CF5F6E3}" destId="{44911EE6-CC37-4103-BD69-676EAA8451AC}" srcOrd="10" destOrd="0" presId="urn:microsoft.com/office/officeart/2005/8/layout/cycle1"/>
    <dgm:cxn modelId="{A7A1E027-792A-4F0C-A6FA-6262EA812A85}" type="presParOf" srcId="{F42120A8-ABEC-485B-A572-4C692CF5F6E3}" destId="{8EEBB09A-4A13-4962-B0ED-B8450E285C4C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7DA982-C6B9-4953-A398-58AA7F5AA73B}">
      <dsp:nvSpPr>
        <dsp:cNvPr id="0" name=""/>
        <dsp:cNvSpPr/>
      </dsp:nvSpPr>
      <dsp:spPr>
        <a:xfrm>
          <a:off x="5228273" y="77082"/>
          <a:ext cx="1221650" cy="1221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Input</a:t>
          </a:r>
        </a:p>
      </dsp:txBody>
      <dsp:txXfrm>
        <a:off x="5228273" y="77082"/>
        <a:ext cx="1221650" cy="1221650"/>
      </dsp:txXfrm>
    </dsp:sp>
    <dsp:sp modelId="{FA2C0CAE-CCFE-4702-B6AE-F423C50BAF73}">
      <dsp:nvSpPr>
        <dsp:cNvPr id="0" name=""/>
        <dsp:cNvSpPr/>
      </dsp:nvSpPr>
      <dsp:spPr>
        <a:xfrm>
          <a:off x="3077700" y="331"/>
          <a:ext cx="3448974" cy="3448974"/>
        </a:xfrm>
        <a:prstGeom prst="circularArrow">
          <a:avLst>
            <a:gd name="adj1" fmla="val 6907"/>
            <a:gd name="adj2" fmla="val 465747"/>
            <a:gd name="adj3" fmla="val 547754"/>
            <a:gd name="adj4" fmla="val 20586499"/>
            <a:gd name="adj5" fmla="val 80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FB8DF-20DE-41D5-9024-4E257FE2DA06}">
      <dsp:nvSpPr>
        <dsp:cNvPr id="0" name=""/>
        <dsp:cNvSpPr/>
      </dsp:nvSpPr>
      <dsp:spPr>
        <a:xfrm>
          <a:off x="5228273" y="2150904"/>
          <a:ext cx="1221650" cy="1221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Processing</a:t>
          </a:r>
        </a:p>
      </dsp:txBody>
      <dsp:txXfrm>
        <a:off x="5228273" y="2150904"/>
        <a:ext cx="1221650" cy="1221650"/>
      </dsp:txXfrm>
    </dsp:sp>
    <dsp:sp modelId="{2E410B7A-1267-4682-943A-C3399CC468DE}">
      <dsp:nvSpPr>
        <dsp:cNvPr id="0" name=""/>
        <dsp:cNvSpPr/>
      </dsp:nvSpPr>
      <dsp:spPr>
        <a:xfrm>
          <a:off x="3077700" y="331"/>
          <a:ext cx="3448974" cy="3448974"/>
        </a:xfrm>
        <a:prstGeom prst="circularArrow">
          <a:avLst>
            <a:gd name="adj1" fmla="val 6907"/>
            <a:gd name="adj2" fmla="val 465747"/>
            <a:gd name="adj3" fmla="val 5947754"/>
            <a:gd name="adj4" fmla="val 4386499"/>
            <a:gd name="adj5" fmla="val 80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D76EC7-13F0-4487-B585-F4A93E7277E9}">
      <dsp:nvSpPr>
        <dsp:cNvPr id="0" name=""/>
        <dsp:cNvSpPr/>
      </dsp:nvSpPr>
      <dsp:spPr>
        <a:xfrm>
          <a:off x="3154451" y="2150904"/>
          <a:ext cx="1221650" cy="1221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Output</a:t>
          </a:r>
        </a:p>
      </dsp:txBody>
      <dsp:txXfrm>
        <a:off x="3154451" y="2150904"/>
        <a:ext cx="1221650" cy="1221650"/>
      </dsp:txXfrm>
    </dsp:sp>
    <dsp:sp modelId="{0ABB6F04-32C4-41FF-B83F-77BB0058978A}">
      <dsp:nvSpPr>
        <dsp:cNvPr id="0" name=""/>
        <dsp:cNvSpPr/>
      </dsp:nvSpPr>
      <dsp:spPr>
        <a:xfrm>
          <a:off x="3077700" y="331"/>
          <a:ext cx="3448974" cy="3448974"/>
        </a:xfrm>
        <a:prstGeom prst="circularArrow">
          <a:avLst>
            <a:gd name="adj1" fmla="val 6907"/>
            <a:gd name="adj2" fmla="val 465747"/>
            <a:gd name="adj3" fmla="val 11347754"/>
            <a:gd name="adj4" fmla="val 9786499"/>
            <a:gd name="adj5" fmla="val 80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911EE6-CC37-4103-BD69-676EAA8451AC}">
      <dsp:nvSpPr>
        <dsp:cNvPr id="0" name=""/>
        <dsp:cNvSpPr/>
      </dsp:nvSpPr>
      <dsp:spPr>
        <a:xfrm>
          <a:off x="3154451" y="77082"/>
          <a:ext cx="1221650" cy="1221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Storage</a:t>
          </a:r>
        </a:p>
      </dsp:txBody>
      <dsp:txXfrm>
        <a:off x="3154451" y="77082"/>
        <a:ext cx="1221650" cy="1221650"/>
      </dsp:txXfrm>
    </dsp:sp>
    <dsp:sp modelId="{8EEBB09A-4A13-4962-B0ED-B8450E285C4C}">
      <dsp:nvSpPr>
        <dsp:cNvPr id="0" name=""/>
        <dsp:cNvSpPr/>
      </dsp:nvSpPr>
      <dsp:spPr>
        <a:xfrm>
          <a:off x="3077700" y="331"/>
          <a:ext cx="3448974" cy="3448974"/>
        </a:xfrm>
        <a:prstGeom prst="circularArrow">
          <a:avLst>
            <a:gd name="adj1" fmla="val 6907"/>
            <a:gd name="adj2" fmla="val 465747"/>
            <a:gd name="adj3" fmla="val 16747754"/>
            <a:gd name="adj4" fmla="val 15186499"/>
            <a:gd name="adj5" fmla="val 80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2/26/2019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6.png"/><Relationship Id="rId10" Type="http://schemas.openxmlformats.org/officeDocument/2006/relationships/image" Target="../media/image5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5" Type="http://schemas.openxmlformats.org/officeDocument/2006/relationships/image" Target="../media/image24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9.png"/><Relationship Id="rId1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A614A-19B1-4351-9562-28579C1FBF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63C70A-06C5-4FE4-B766-E42F968BA1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What is a computer</a:t>
            </a:r>
          </a:p>
        </p:txBody>
      </p:sp>
    </p:spTree>
    <p:extLst>
      <p:ext uri="{BB962C8B-B14F-4D97-AF65-F5344CB8AC3E}">
        <p14:creationId xmlns:p14="http://schemas.microsoft.com/office/powerpoint/2010/main" val="930631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F9F80-7DC8-4488-9F9C-A464ABB01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1-1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85812-6F30-429D-AE6C-4D51303C9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798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F7166-4985-41D9-A4F8-956DC19BB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a computer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8ADE5-7283-4AEE-A5D0-9D5BBA251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machine that changes information from one form into another performing four basic actions</a:t>
            </a:r>
          </a:p>
        </p:txBody>
      </p:sp>
    </p:spTree>
    <p:extLst>
      <p:ext uri="{BB962C8B-B14F-4D97-AF65-F5344CB8AC3E}">
        <p14:creationId xmlns:p14="http://schemas.microsoft.com/office/powerpoint/2010/main" val="2599196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DC7F1-89E1-406E-A223-BD887B52C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processing cycle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10A85DD-B8D8-4ED4-B25C-2260CD2409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983546"/>
              </p:ext>
            </p:extLst>
          </p:nvPr>
        </p:nvGraphicFramePr>
        <p:xfrm>
          <a:off x="1450975" y="2016125"/>
          <a:ext cx="9604375" cy="3449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63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78743-D3A6-4780-8452-A0D6D4385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0B288-0BCD-4994-87B7-29C8BC7F7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raw information or data that is entered into the computer</a:t>
            </a:r>
          </a:p>
        </p:txBody>
      </p:sp>
    </p:spTree>
    <p:extLst>
      <p:ext uri="{BB962C8B-B14F-4D97-AF65-F5344CB8AC3E}">
        <p14:creationId xmlns:p14="http://schemas.microsoft.com/office/powerpoint/2010/main" val="2071335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78743-D3A6-4780-8452-A0D6D4385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0B288-0BCD-4994-87B7-29C8BC7F7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Letters</a:t>
            </a:r>
          </a:p>
          <a:p>
            <a:r>
              <a:rPr lang="en-US" dirty="0"/>
              <a:t>Numbers</a:t>
            </a:r>
          </a:p>
          <a:p>
            <a:r>
              <a:rPr lang="en-US" dirty="0"/>
              <a:t>Color Photographs</a:t>
            </a:r>
          </a:p>
          <a:p>
            <a:r>
              <a:rPr lang="en-US" dirty="0"/>
              <a:t>Video</a:t>
            </a:r>
          </a:p>
          <a:p>
            <a:r>
              <a:rPr lang="en-US" dirty="0"/>
              <a:t>Songs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096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04ACD-BEA7-4BC1-8E4F-314A6A4BB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Input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AA892-43DC-4619-BB3F-721F8FB10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Keyboard</a:t>
            </a:r>
          </a:p>
          <a:p>
            <a:r>
              <a:rPr lang="en-US" dirty="0"/>
              <a:t>Digital Camera</a:t>
            </a:r>
          </a:p>
          <a:p>
            <a:r>
              <a:rPr lang="en-US" dirty="0"/>
              <a:t>Digital Video Camera</a:t>
            </a:r>
          </a:p>
        </p:txBody>
      </p:sp>
    </p:spTree>
    <p:extLst>
      <p:ext uri="{BB962C8B-B14F-4D97-AF65-F5344CB8AC3E}">
        <p14:creationId xmlns:p14="http://schemas.microsoft.com/office/powerpoint/2010/main" val="1562397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8FC7-DF71-49C3-BDE6-270C20075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Bits and bytes oh my !!!!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279EC-2865-4516-87ED-31049A720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Bits of DATA</a:t>
            </a:r>
          </a:p>
          <a:p>
            <a:pPr lvl="1"/>
            <a:r>
              <a:rPr lang="en-US" dirty="0"/>
              <a:t>Bits is short for binary digit </a:t>
            </a:r>
          </a:p>
          <a:p>
            <a:pPr lvl="2"/>
            <a:r>
              <a:rPr lang="en-US" dirty="0"/>
              <a:t>Only values are 0 or 1</a:t>
            </a:r>
          </a:p>
          <a:p>
            <a:r>
              <a:rPr lang="en-US" dirty="0"/>
              <a:t>Bytes</a:t>
            </a:r>
          </a:p>
          <a:p>
            <a:pPr lvl="1"/>
            <a:r>
              <a:rPr lang="en-US" dirty="0"/>
              <a:t>Every picture, letter or number are entered into a computer as a combination of bits</a:t>
            </a:r>
          </a:p>
          <a:p>
            <a:pPr lvl="1"/>
            <a:r>
              <a:rPr lang="en-US" dirty="0"/>
              <a:t>Bits are added into groups 8 or more</a:t>
            </a:r>
          </a:p>
          <a:p>
            <a:pPr lvl="1"/>
            <a:r>
              <a:rPr lang="en-US" dirty="0"/>
              <a:t>Each group of bits are called Bytes</a:t>
            </a:r>
          </a:p>
        </p:txBody>
      </p:sp>
    </p:spTree>
    <p:extLst>
      <p:ext uri="{BB962C8B-B14F-4D97-AF65-F5344CB8AC3E}">
        <p14:creationId xmlns:p14="http://schemas.microsoft.com/office/powerpoint/2010/main" val="988426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AD9F-491A-4C0C-A495-EE3A9C688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Bytes (Letters or Numbers)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C5C41-00E1-4A95-B5FB-14322E721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</a:t>
            </a:r>
          </a:p>
          <a:p>
            <a:pPr lvl="1"/>
            <a:r>
              <a:rPr lang="en-US" dirty="0"/>
              <a:t>01000001</a:t>
            </a:r>
          </a:p>
          <a:p>
            <a:r>
              <a:rPr lang="en-US" dirty="0"/>
              <a:t>1</a:t>
            </a:r>
          </a:p>
          <a:p>
            <a:pPr lvl="1"/>
            <a:r>
              <a:rPr lang="en-US" dirty="0"/>
              <a:t>00110001</a:t>
            </a:r>
          </a:p>
          <a:p>
            <a:r>
              <a:rPr lang="en-US" dirty="0"/>
              <a:t>Are you enjoying the class</a:t>
            </a:r>
          </a:p>
          <a:p>
            <a:pPr lvl="1"/>
            <a:r>
              <a:rPr lang="en-US" dirty="0"/>
              <a:t>01000001 01110010 01100101 00100000 01111001 01101111 01110101 00100000 01100101 01101110 01101010 01101111 01111001 01101001 01101110 01100111 00100000 01110100 01101000 01100101 00100000 01100011 01101100 01100001 01110011 01110011</a:t>
            </a:r>
          </a:p>
        </p:txBody>
      </p:sp>
    </p:spTree>
    <p:extLst>
      <p:ext uri="{BB962C8B-B14F-4D97-AF65-F5344CB8AC3E}">
        <p14:creationId xmlns:p14="http://schemas.microsoft.com/office/powerpoint/2010/main" val="1713297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2CEB-608E-404C-8E3D-51C75A37B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 BYTES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C9D09-9B30-4F16-ADE2-7738CF00A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RBG (Red, Blue, Green)</a:t>
            </a:r>
          </a:p>
          <a:p>
            <a:r>
              <a:rPr lang="en-US" dirty="0"/>
              <a:t>Represented  by 6 Hexadecimal Value</a:t>
            </a:r>
          </a:p>
          <a:p>
            <a:pPr lvl="1"/>
            <a:r>
              <a:rPr lang="en-US" dirty="0"/>
              <a:t>First 2 Read</a:t>
            </a:r>
          </a:p>
          <a:p>
            <a:pPr lvl="1"/>
            <a:r>
              <a:rPr lang="en-US" dirty="0"/>
              <a:t>Second 2 Blue</a:t>
            </a:r>
          </a:p>
          <a:p>
            <a:pPr lvl="1"/>
            <a:r>
              <a:rPr lang="en-US" dirty="0"/>
              <a:t>Last 2 Green</a:t>
            </a:r>
          </a:p>
        </p:txBody>
      </p:sp>
    </p:spTree>
    <p:extLst>
      <p:ext uri="{BB962C8B-B14F-4D97-AF65-F5344CB8AC3E}">
        <p14:creationId xmlns:p14="http://schemas.microsoft.com/office/powerpoint/2010/main" val="2822004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EB2A0-903E-4D2D-B1CF-63969257C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RBG Examples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7D19B54-57FD-4E4E-BE60-5084C51BA1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8117979"/>
              </p:ext>
            </p:extLst>
          </p:nvPr>
        </p:nvGraphicFramePr>
        <p:xfrm>
          <a:off x="1652125" y="1212980"/>
          <a:ext cx="9202074" cy="4252782"/>
        </p:xfrm>
        <a:graphic>
          <a:graphicData uri="http://schemas.openxmlformats.org/drawingml/2006/table">
            <a:tbl>
              <a:tblPr/>
              <a:tblGrid>
                <a:gridCol w="3067358">
                  <a:extLst>
                    <a:ext uri="{9D8B030D-6E8A-4147-A177-3AD203B41FA5}">
                      <a16:colId xmlns:a16="http://schemas.microsoft.com/office/drawing/2014/main" val="902739515"/>
                    </a:ext>
                  </a:extLst>
                </a:gridCol>
                <a:gridCol w="3067358">
                  <a:extLst>
                    <a:ext uri="{9D8B030D-6E8A-4147-A177-3AD203B41FA5}">
                      <a16:colId xmlns:a16="http://schemas.microsoft.com/office/drawing/2014/main" val="2379956640"/>
                    </a:ext>
                  </a:extLst>
                </a:gridCol>
                <a:gridCol w="3067358">
                  <a:extLst>
                    <a:ext uri="{9D8B030D-6E8A-4147-A177-3AD203B41FA5}">
                      <a16:colId xmlns:a16="http://schemas.microsoft.com/office/drawing/2014/main" val="3618032032"/>
                    </a:ext>
                  </a:extLst>
                </a:gridCol>
              </a:tblGrid>
              <a:tr h="760550">
                <a:tc>
                  <a:txBody>
                    <a:bodyPr/>
                    <a:lstStyle/>
                    <a:p>
                      <a:pPr algn="ctr"/>
                      <a:br>
                        <a:rPr lang="en-US" sz="1700"/>
                      </a:br>
                      <a:r>
                        <a:rPr lang="en-US" sz="1700"/>
                        <a:t>Color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Hexadecimal</a:t>
                      </a:r>
                      <a:br>
                        <a:rPr lang="en-US" sz="1700"/>
                      </a:br>
                      <a:r>
                        <a:rPr lang="en-US" sz="1700"/>
                        <a:t>(#RRGGBB)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198520"/>
                  </a:ext>
                </a:extLst>
              </a:tr>
              <a:tr h="436529"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Black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hueOff val="0"/>
                        <a:satOff val="0"/>
                        <a:lumOff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#000000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233400"/>
                  </a:ext>
                </a:extLst>
              </a:tr>
              <a:tr h="436529"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White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#FFFFFF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2108101"/>
                  </a:ext>
                </a:extLst>
              </a:tr>
              <a:tr h="436529"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Red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#FF0000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9330220"/>
                  </a:ext>
                </a:extLst>
              </a:tr>
              <a:tr h="436529"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Green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#00FF00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834237"/>
                  </a:ext>
                </a:extLst>
              </a:tr>
              <a:tr h="436529"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Blue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#0000FF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0576290"/>
                  </a:ext>
                </a:extLst>
              </a:tr>
              <a:tr h="436529"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Yellow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#FFFF00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4282841"/>
                  </a:ext>
                </a:extLst>
              </a:tr>
              <a:tr h="436529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Cyan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#00FFFF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2598185"/>
                  </a:ext>
                </a:extLst>
              </a:tr>
              <a:tr h="436529"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Magenta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#FF00FF</a:t>
                      </a:r>
                    </a:p>
                  </a:txBody>
                  <a:tcPr marL="45630" marR="45630" marT="45630" marB="45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1343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9664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CEAA3-5284-4656-A0ED-2943747C5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C1C0E-C333-417E-B5FF-4DB5EA42F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162555" cy="3450613"/>
          </a:xfrm>
        </p:spPr>
        <p:txBody>
          <a:bodyPr>
            <a:normAutofit/>
          </a:bodyPr>
          <a:lstStyle/>
          <a:p>
            <a:r>
              <a:rPr lang="en-US" dirty="0"/>
              <a:t>Coded Instructions</a:t>
            </a:r>
          </a:p>
          <a:p>
            <a:pPr lvl="1"/>
            <a:r>
              <a:rPr lang="en-US" dirty="0"/>
              <a:t>Coded information that is written to tell the program what to do based on input from user or program</a:t>
            </a:r>
          </a:p>
          <a:p>
            <a:r>
              <a:rPr lang="en-US" dirty="0"/>
              <a:t>Machine Language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1E7330-871F-4FF8-A0E5-49A36A61A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3416" y="2015734"/>
            <a:ext cx="5251437" cy="352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952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417737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AD57BEB-C752-40FC-87C7-E7E16AC96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>
            <a:normAutofit/>
          </a:bodyPr>
          <a:lstStyle/>
          <a:p>
            <a:r>
              <a:rPr lang="en-US" dirty="0"/>
              <a:t>Processing Speed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A7E9F-B8C9-46AF-AAA2-653519E11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4172212" cy="3450613"/>
          </a:xfrm>
        </p:spPr>
        <p:txBody>
          <a:bodyPr>
            <a:normAutofit/>
          </a:bodyPr>
          <a:lstStyle/>
          <a:p>
            <a:r>
              <a:rPr lang="en-US" dirty="0"/>
              <a:t>Can process millions of operations every second</a:t>
            </a:r>
          </a:p>
          <a:p>
            <a:r>
              <a:rPr lang="en-US" dirty="0"/>
              <a:t>Example</a:t>
            </a:r>
          </a:p>
          <a:p>
            <a:pPr lvl="1"/>
            <a:r>
              <a:rPr lang="en-US" dirty="0"/>
              <a:t>AI (Artificial Intelligence)</a:t>
            </a:r>
          </a:p>
          <a:p>
            <a:pPr lvl="1"/>
            <a:r>
              <a:rPr lang="en-US" dirty="0"/>
              <a:t>Video Games</a:t>
            </a:r>
          </a:p>
          <a:p>
            <a:pPr lvl="1"/>
            <a:r>
              <a:rPr lang="en-US" dirty="0"/>
              <a:t>Video</a:t>
            </a:r>
          </a:p>
          <a:p>
            <a:pPr lvl="1"/>
            <a:r>
              <a:rPr lang="en-US" dirty="0"/>
              <a:t>Video Editing</a:t>
            </a:r>
          </a:p>
          <a:p>
            <a:pPr lvl="1"/>
            <a:r>
              <a:rPr lang="en-US" dirty="0"/>
              <a:t>Picture Editing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FAA82A-F87A-436C-A91F-476B5CA98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411" y="1523349"/>
            <a:ext cx="4960442" cy="32252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08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96D4E-3463-4336-B380-CC671CB94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Speed – what makes it fast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D0857-988B-4ECA-8369-B01D4F0FA3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CPU (Computer Processor Unit)</a:t>
            </a:r>
          </a:p>
          <a:p>
            <a:r>
              <a:rPr lang="en-US" dirty="0"/>
              <a:t>Cache ( RAM or Storage)</a:t>
            </a:r>
          </a:p>
          <a:p>
            <a:r>
              <a:rPr lang="en-US" dirty="0"/>
              <a:t>Memory (RAM, Radom Access Memory)</a:t>
            </a:r>
          </a:p>
          <a:p>
            <a:r>
              <a:rPr lang="en-US" dirty="0"/>
              <a:t>BUS Speed</a:t>
            </a:r>
          </a:p>
          <a:p>
            <a:r>
              <a:rPr lang="en-US" dirty="0"/>
              <a:t>Hard Drive (Solid state or Spinning Disk)</a:t>
            </a:r>
          </a:p>
          <a:p>
            <a:r>
              <a:rPr lang="en-US" dirty="0"/>
              <a:t>Video Card</a:t>
            </a:r>
          </a:p>
          <a:p>
            <a:r>
              <a:rPr lang="en-US" dirty="0"/>
              <a:t>OS (Operating System)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853F37-E39E-442E-9AD3-4511A94909E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Software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C249EF-647E-4EFD-8759-E614435B8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782" y="2569145"/>
            <a:ext cx="3863675" cy="26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573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09D18-64C9-4327-A69D-A2FCD331C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Output (What happens after processing)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9FAF3-6FEF-4A86-BA89-0CFBB835C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5435733" cy="3450613"/>
          </a:xfrm>
        </p:spPr>
        <p:txBody>
          <a:bodyPr>
            <a:normAutofit/>
          </a:bodyPr>
          <a:lstStyle/>
          <a:p>
            <a:r>
              <a:rPr lang="en-US" dirty="0"/>
              <a:t>Programs tells to add 2 numbers</a:t>
            </a:r>
          </a:p>
          <a:p>
            <a:r>
              <a:rPr lang="en-US" dirty="0"/>
              <a:t>Crop image of picture</a:t>
            </a:r>
          </a:p>
          <a:p>
            <a:r>
              <a:rPr lang="en-US" dirty="0"/>
              <a:t>Add transition to </a:t>
            </a:r>
            <a:r>
              <a:rPr lang="en-US" dirty="0" err="1"/>
              <a:t>powerpoint</a:t>
            </a:r>
            <a:endParaRPr lang="en-US" dirty="0"/>
          </a:p>
          <a:p>
            <a:pPr marL="0" indent="0">
              <a:buNone/>
            </a:pPr>
            <a:r>
              <a:rPr lang="en-US"/>
              <a:t>Or to put it simple</a:t>
            </a:r>
          </a:p>
          <a:p>
            <a:pPr marL="0" indent="0">
              <a:buNone/>
            </a:pPr>
            <a:r>
              <a:rPr lang="en-US"/>
              <a:t>For ever in(PUT) there is an out(PUT)</a:t>
            </a:r>
          </a:p>
          <a:p>
            <a:pPr marL="0" indent="0">
              <a:buNone/>
            </a:pPr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EB7DF70-0A31-4A61-9C8B-3333776A1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390413" y="2012810"/>
            <a:ext cx="3668069" cy="3453535"/>
            <a:chOff x="7807230" y="2012810"/>
            <a:chExt cx="3251252" cy="345986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7926867-8D58-4875-8B76-E87E5BE825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9F6663C-0F32-4FB9-B549-C2757F49F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19BB7D1-3FB8-4308-A312-3B98DA4191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77" r="9990" b="-1"/>
          <a:stretch/>
        </p:blipFill>
        <p:spPr>
          <a:xfrm>
            <a:off x="7554139" y="2174242"/>
            <a:ext cx="3336989" cy="312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14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417737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E92CC1D-EE00-4E1E-B7AC-CA92CF07A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>
            <a:normAutofit/>
          </a:bodyPr>
          <a:lstStyle/>
          <a:p>
            <a:r>
              <a:rPr lang="en-US" dirty="0"/>
              <a:t>Storage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AF767-D61E-46DF-BB0A-AA1E80213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4172212" cy="3450613"/>
          </a:xfrm>
        </p:spPr>
        <p:txBody>
          <a:bodyPr>
            <a:normAutofit/>
          </a:bodyPr>
          <a:lstStyle/>
          <a:p>
            <a:r>
              <a:rPr lang="en-US" dirty="0"/>
              <a:t>Where the computer saves what you have done</a:t>
            </a:r>
          </a:p>
          <a:p>
            <a:r>
              <a:rPr lang="en-US" dirty="0"/>
              <a:t>Stores data in RAM temporally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A close up of electronics&#10;&#10;Description generated with high confidence">
            <a:extLst>
              <a:ext uri="{FF2B5EF4-FFF2-40B4-BE49-F238E27FC236}">
                <a16:creationId xmlns:a16="http://schemas.microsoft.com/office/drawing/2014/main" id="{B6EC234C-C137-4C75-BF36-ED96CFDB3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411" y="1730207"/>
            <a:ext cx="4960442" cy="28115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326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E6C4E-2571-4891-AE97-F29844192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Places for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0E8F2-D967-4F18-94DE-AE1275208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Local Storage (Hard Drive)</a:t>
            </a:r>
          </a:p>
          <a:p>
            <a:r>
              <a:rPr lang="en-US" dirty="0"/>
              <a:t>Flash Storage (Thumb Drive, USB Drive)</a:t>
            </a:r>
          </a:p>
          <a:p>
            <a:r>
              <a:rPr lang="en-US" dirty="0"/>
              <a:t>External Hard Drive</a:t>
            </a:r>
          </a:p>
          <a:p>
            <a:r>
              <a:rPr lang="en-US" dirty="0"/>
              <a:t>Cloud Storage (Google Drive, One Drive, Drop Box, Box, iCloud)</a:t>
            </a:r>
          </a:p>
          <a:p>
            <a:r>
              <a:rPr lang="en-US" dirty="0" err="1"/>
              <a:t>CD-Rom</a:t>
            </a:r>
            <a:r>
              <a:rPr lang="en-US" dirty="0"/>
              <a:t> (Old School, still used some)</a:t>
            </a:r>
          </a:p>
          <a:p>
            <a:r>
              <a:rPr lang="en-US" dirty="0"/>
              <a:t>Floppy Disk (Old School)</a:t>
            </a:r>
          </a:p>
          <a:p>
            <a:r>
              <a:rPr lang="en-US" dirty="0"/>
              <a:t>Zip Drives (Old School)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68F550-7482-43A0-992C-C6105D276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4315" y="3572981"/>
            <a:ext cx="861135" cy="11202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7FF788-79F0-4021-9685-CA42753F6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3232" y="2774436"/>
            <a:ext cx="2103302" cy="5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992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6FC05-65CA-4BDD-B920-256D91283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makes what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BFA1D40-2001-46A9-B6AD-AAD9CCE0A0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4921769"/>
              </p:ext>
            </p:extLst>
          </p:nvPr>
        </p:nvGraphicFramePr>
        <p:xfrm>
          <a:off x="1450975" y="2016125"/>
          <a:ext cx="9604376" cy="4020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2188">
                  <a:extLst>
                    <a:ext uri="{9D8B030D-6E8A-4147-A177-3AD203B41FA5}">
                      <a16:colId xmlns:a16="http://schemas.microsoft.com/office/drawing/2014/main" val="1384294636"/>
                    </a:ext>
                  </a:extLst>
                </a:gridCol>
                <a:gridCol w="4802188">
                  <a:extLst>
                    <a:ext uri="{9D8B030D-6E8A-4147-A177-3AD203B41FA5}">
                      <a16:colId xmlns:a16="http://schemas.microsoft.com/office/drawing/2014/main" val="3002805898"/>
                    </a:ext>
                  </a:extLst>
                </a:gridCol>
              </a:tblGrid>
              <a:tr h="806974"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>
                          <a:solidFill>
                            <a:schemeClr val="tx1"/>
                          </a:solidFill>
                        </a:rPr>
                        <a:t>Google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5714831"/>
                  </a:ext>
                </a:extLst>
              </a:tr>
              <a:tr h="861134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Dropbox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6761484"/>
                  </a:ext>
                </a:extLst>
              </a:tr>
              <a:tr h="949911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/>
                        <a:t>iCLOUD</a:t>
                      </a:r>
                      <a:endParaRPr lang="en-US" sz="4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14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/>
                        <a:t>Onedrive</a:t>
                      </a:r>
                      <a:endParaRPr lang="en-US" sz="4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5709618"/>
                  </a:ext>
                </a:extLst>
              </a:tr>
              <a:tr h="506323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BOX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136130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CAA076F-3FE6-4AF4-B3FD-C623B3DA4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946" y="2011557"/>
            <a:ext cx="909014" cy="7937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AC71B7-B757-45A6-9B7A-5FC8FECCA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8208" y="2805344"/>
            <a:ext cx="920751" cy="8611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ECE0C5-9D52-4AFC-A4C7-4BCB8B7B27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5677" y="3688409"/>
            <a:ext cx="923281" cy="9368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D43FCE-BC80-44B1-A6A9-56C38FB58C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5677" y="4647198"/>
            <a:ext cx="909012" cy="5426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7C1E07-70EC-4C9D-8701-61BC96C104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1427" y="5352222"/>
            <a:ext cx="917511" cy="47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2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6BAB450-B098-4833-899D-78DA9482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2599F7A-6A7F-457A-A851-16A917DAEB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76073" y="3704381"/>
            <a:ext cx="1028789" cy="15393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7D3DF4-4357-4244-8452-57C8AAD57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8277" y="2026798"/>
            <a:ext cx="2004234" cy="13031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BD5C9D-72A7-4040-BE8C-A6130279F2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6423" y="2026798"/>
            <a:ext cx="1082134" cy="10745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40E92C-33CB-42E5-80F4-A712CFC67C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6423" y="3657621"/>
            <a:ext cx="2110923" cy="11964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4EF274-4175-4312-A9F2-67AA4FDD1D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352" y="2020734"/>
            <a:ext cx="1600339" cy="12726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7AB2A2-FBC2-4D3D-8EFA-2514395ED1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706" y="4067297"/>
            <a:ext cx="1440305" cy="11430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022F25-68A6-4655-9A90-2821968A9F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55142" y="2026798"/>
            <a:ext cx="1386960" cy="9678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D717736-BAB4-4F9B-BCBC-065676789C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51087" y="4048246"/>
            <a:ext cx="693480" cy="11812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A8C8E7-BDDA-48B2-8257-1DDB767E94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60166" y="2012170"/>
            <a:ext cx="2023992" cy="153937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13CF72E-9EA9-4261-A156-AB65382062D5}"/>
              </a:ext>
            </a:extLst>
          </p:cNvPr>
          <p:cNvSpPr/>
          <p:nvPr/>
        </p:nvSpPr>
        <p:spPr>
          <a:xfrm>
            <a:off x="1313140" y="1959831"/>
            <a:ext cx="3962400" cy="33955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CCA7B6-7EFB-469B-AEF9-BFBD933603C9}"/>
              </a:ext>
            </a:extLst>
          </p:cNvPr>
          <p:cNvSpPr txBox="1"/>
          <p:nvPr/>
        </p:nvSpPr>
        <p:spPr>
          <a:xfrm>
            <a:off x="2689349" y="5311306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Storage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DC8423-B988-478A-99CB-B9FDE8B7A529}"/>
              </a:ext>
            </a:extLst>
          </p:cNvPr>
          <p:cNvSpPr txBox="1"/>
          <p:nvPr/>
        </p:nvSpPr>
        <p:spPr>
          <a:xfrm>
            <a:off x="6076073" y="3314961"/>
            <a:ext cx="1166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CC24C3-C1F3-4B9E-91E1-220B5F8AEB46}"/>
              </a:ext>
            </a:extLst>
          </p:cNvPr>
          <p:cNvSpPr/>
          <p:nvPr/>
        </p:nvSpPr>
        <p:spPr>
          <a:xfrm>
            <a:off x="5542384" y="1986001"/>
            <a:ext cx="2100959" cy="33955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352208-91DA-4659-8D94-B8283DCD313A}"/>
              </a:ext>
            </a:extLst>
          </p:cNvPr>
          <p:cNvSpPr txBox="1"/>
          <p:nvPr/>
        </p:nvSpPr>
        <p:spPr>
          <a:xfrm>
            <a:off x="10337855" y="3130295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Output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E355EE-EB62-491A-A695-D10FE1729F9D}"/>
              </a:ext>
            </a:extLst>
          </p:cNvPr>
          <p:cNvSpPr/>
          <p:nvPr/>
        </p:nvSpPr>
        <p:spPr>
          <a:xfrm>
            <a:off x="7960166" y="1959831"/>
            <a:ext cx="3581936" cy="16977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A63F1BD-4BA4-4CA9-9BDA-A831123BD9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55640" y="4048246"/>
            <a:ext cx="1729890" cy="76968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516C5EE-C04E-4FBC-8A5E-176E1905660D}"/>
              </a:ext>
            </a:extLst>
          </p:cNvPr>
          <p:cNvSpPr txBox="1"/>
          <p:nvPr/>
        </p:nvSpPr>
        <p:spPr>
          <a:xfrm>
            <a:off x="8787801" y="4843531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080B8BF-D414-45C5-B68B-0BC64FC0668C}"/>
              </a:ext>
            </a:extLst>
          </p:cNvPr>
          <p:cNvSpPr/>
          <p:nvPr/>
        </p:nvSpPr>
        <p:spPr>
          <a:xfrm>
            <a:off x="8255640" y="4048246"/>
            <a:ext cx="2688927" cy="11955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99D4719-1E50-45C0-B192-2DA1085CD3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23535" y="3093857"/>
            <a:ext cx="1714649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94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94585-BCF6-429B-9464-170E2355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1-2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280FC-374E-49C0-8E17-E590C3851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Hardware</a:t>
            </a:r>
          </a:p>
        </p:txBody>
      </p:sp>
    </p:spTree>
    <p:extLst>
      <p:ext uri="{BB962C8B-B14F-4D97-AF65-F5344CB8AC3E}">
        <p14:creationId xmlns:p14="http://schemas.microsoft.com/office/powerpoint/2010/main" val="968150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B4388-AAB7-4980-B548-02401BB7B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F7D5E132-92DC-470A-B602-CFF583EC52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8703" y="4562787"/>
            <a:ext cx="1409822" cy="1265030"/>
          </a:xfrm>
          <a:prstGeom prst="rect">
            <a:avLst/>
          </a:prstGeom>
        </p:spPr>
      </p:pic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5BD2758B-5D96-4358-B211-28B6AECB0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750" y="3216764"/>
            <a:ext cx="1028789" cy="15393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D621C4-37F9-484E-87B7-3B41957D5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583" y="1913631"/>
            <a:ext cx="2004234" cy="13031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67AD8E-83DA-46EF-8AB6-8AC3E06CB2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3575" y="1889034"/>
            <a:ext cx="1082134" cy="10745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9EB1C4-6D5A-4A6C-A263-49A166B8DC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7835" y="2956845"/>
            <a:ext cx="2110923" cy="11964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4D8489-E12A-480B-B627-F349544B4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5709" y="2490517"/>
            <a:ext cx="1600339" cy="12726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6E52AF-CD9B-4DEB-8CA0-E08313B77C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3411" y="3763167"/>
            <a:ext cx="1440305" cy="11430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EA5D4F-8957-4081-94D7-573E1E29BA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51087" y="4048246"/>
            <a:ext cx="693480" cy="11812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603D46-B673-45DF-B43B-4224A1565C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60166" y="2012170"/>
            <a:ext cx="2023992" cy="15393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6094A6-EA3C-4321-A022-7E9664B5D4E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1197" y="4051990"/>
            <a:ext cx="1729890" cy="76968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896766E-00B6-497E-A0D4-2A729D72063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4369" y="4153289"/>
            <a:ext cx="1714649" cy="91447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496097A-1F2B-4C3F-BD7E-24E934FD713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84158" y="2583719"/>
            <a:ext cx="1386960" cy="9678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BB61320-C10B-4B25-9A3B-A8A2374773F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27708" y="3216764"/>
            <a:ext cx="1036410" cy="109737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697CC61-8310-4325-BCB6-9C4304C7BAD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30385" y="4315345"/>
            <a:ext cx="1097375" cy="74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44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69ECB-A463-47B7-9091-081D1A592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B4C71-8BB1-40A2-8DF9-52173E18C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24121"/>
            <a:ext cx="9603275" cy="3450613"/>
          </a:xfrm>
        </p:spPr>
        <p:txBody>
          <a:bodyPr/>
          <a:lstStyle/>
          <a:p>
            <a:r>
              <a:rPr lang="en-US" dirty="0"/>
              <a:t>CPU (Central Processing Unit)</a:t>
            </a:r>
          </a:p>
          <a:p>
            <a:pPr lvl="1"/>
            <a:r>
              <a:rPr lang="en-US" dirty="0"/>
              <a:t>Arithmetic and Compare Data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34957A-A8F4-45F2-ACC1-5F46FC88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085" y="3275235"/>
            <a:ext cx="2607639" cy="16954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BC62BD-FA6E-45F5-A7D4-96C889415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282" y="2024121"/>
            <a:ext cx="1194751" cy="125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732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6EB2C-816D-44FF-9579-012736A78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C19A3-7DC8-4AFF-8E99-D2C165AE9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RAM Random Access Memory</a:t>
            </a:r>
          </a:p>
          <a:p>
            <a:pPr lvl="1"/>
            <a:r>
              <a:rPr lang="en-US" dirty="0"/>
              <a:t>Volatile Memory</a:t>
            </a:r>
          </a:p>
          <a:p>
            <a:pPr lvl="1"/>
            <a:r>
              <a:rPr lang="en-US" dirty="0"/>
              <a:t>Place for data temporally stores data</a:t>
            </a:r>
          </a:p>
          <a:p>
            <a:pPr lvl="1"/>
            <a:r>
              <a:rPr lang="en-US" dirty="0"/>
              <a:t>Gone after system shutdown\reboot</a:t>
            </a:r>
          </a:p>
        </p:txBody>
      </p:sp>
      <p:pic>
        <p:nvPicPr>
          <p:cNvPr id="6" name="Content Placeholder 20">
            <a:extLst>
              <a:ext uri="{FF2B5EF4-FFF2-40B4-BE49-F238E27FC236}">
                <a16:creationId xmlns:a16="http://schemas.microsoft.com/office/drawing/2014/main" id="{0ADD7729-847E-4B26-ADC9-3EADE3CB4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383" y="2254756"/>
            <a:ext cx="3080048" cy="276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27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E43F0-B721-4230-9816-D933B6009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Secondary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76C06-68AC-4C76-9D06-52EB823D0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20">
            <a:extLst>
              <a:ext uri="{FF2B5EF4-FFF2-40B4-BE49-F238E27FC236}">
                <a16:creationId xmlns:a16="http://schemas.microsoft.com/office/drawing/2014/main" id="{2383A230-7100-4004-9801-FE1BF86BF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499" y="3409257"/>
            <a:ext cx="1409822" cy="12650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10ECD8-0519-4535-8BE1-ADD8A7167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8504" y="2215186"/>
            <a:ext cx="1082134" cy="10745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1A9675-AE6A-4B38-8BDB-379C0627D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140" y="2732992"/>
            <a:ext cx="2110923" cy="11964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16CDF1-601C-4C5F-959E-4A48AD3635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330" y="2017049"/>
            <a:ext cx="1600339" cy="12726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69C910-F51A-45B0-B1B0-A1B187F383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0172" y="4102737"/>
            <a:ext cx="1440305" cy="11430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800A57-29A5-4867-9B4A-032231B35C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5999" y="4052448"/>
            <a:ext cx="1714649" cy="9144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2A9A6B-CCB7-4BC0-B874-F16022A449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9241" y="3180919"/>
            <a:ext cx="861135" cy="1120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573C1E-11A6-4E98-97BD-A2E0EB93DE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1671" y="2552988"/>
            <a:ext cx="2103302" cy="5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050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15717-84AF-4749-9657-FE05B3873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Secondary Storage capacity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CFE26-08E6-4F20-807F-F5C23BFE47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From 256 megabits – 30 Terabytes</a:t>
            </a:r>
          </a:p>
          <a:p>
            <a:pPr lvl="1"/>
            <a:r>
              <a:rPr lang="en-US" dirty="0"/>
              <a:t>1 bit = .001 kilobit</a:t>
            </a:r>
          </a:p>
          <a:p>
            <a:pPr lvl="1"/>
            <a:r>
              <a:rPr lang="en-US" dirty="0"/>
              <a:t>1024 bits = .128 kilobytes</a:t>
            </a:r>
          </a:p>
          <a:p>
            <a:pPr lvl="1"/>
            <a:r>
              <a:rPr lang="en-US" dirty="0"/>
              <a:t>1024 kilobytes = 1 megabyte</a:t>
            </a:r>
          </a:p>
          <a:p>
            <a:pPr lvl="1"/>
            <a:r>
              <a:rPr lang="en-US" dirty="0"/>
              <a:t>1024 megabytes = 1 gigabyte</a:t>
            </a:r>
          </a:p>
          <a:p>
            <a:pPr lvl="1"/>
            <a:r>
              <a:rPr lang="en-US" dirty="0"/>
              <a:t>1024 gigabytes = 1terabyte</a:t>
            </a:r>
          </a:p>
          <a:p>
            <a:pPr lvl="1"/>
            <a:r>
              <a:rPr lang="en-US" dirty="0"/>
              <a:t>1024 terabytes = 1 petabyte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22D939F-57C6-4694-85A8-8B49FC8394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Abbreviations</a:t>
            </a:r>
          </a:p>
          <a:p>
            <a:pPr lvl="1"/>
            <a:r>
              <a:rPr lang="en-US" dirty="0"/>
              <a:t>1 k</a:t>
            </a:r>
          </a:p>
          <a:p>
            <a:pPr lvl="1"/>
            <a:r>
              <a:rPr lang="en-US" dirty="0"/>
              <a:t>1 MB</a:t>
            </a:r>
          </a:p>
          <a:p>
            <a:pPr lvl="1"/>
            <a:r>
              <a:rPr lang="en-US" dirty="0"/>
              <a:t>1 GB</a:t>
            </a:r>
          </a:p>
          <a:p>
            <a:pPr lvl="1"/>
            <a:r>
              <a:rPr lang="en-US" dirty="0"/>
              <a:t>1 TB</a:t>
            </a:r>
          </a:p>
          <a:p>
            <a:pPr lvl="1"/>
            <a:r>
              <a:rPr lang="en-US" dirty="0"/>
              <a:t>1 PB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2998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39F118E-371C-479C-9234-363D0603F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Secondary Storage capacity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5283D9D-CABB-4432-9C3D-E85DA733AF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684325"/>
              </p:ext>
            </p:extLst>
          </p:nvPr>
        </p:nvGraphicFramePr>
        <p:xfrm>
          <a:off x="1801180" y="1998049"/>
          <a:ext cx="6135456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4079">
                  <a:extLst>
                    <a:ext uri="{9D8B030D-6E8A-4147-A177-3AD203B41FA5}">
                      <a16:colId xmlns:a16="http://schemas.microsoft.com/office/drawing/2014/main" val="27884581"/>
                    </a:ext>
                  </a:extLst>
                </a:gridCol>
                <a:gridCol w="476121">
                  <a:extLst>
                    <a:ext uri="{9D8B030D-6E8A-4147-A177-3AD203B41FA5}">
                      <a16:colId xmlns:a16="http://schemas.microsoft.com/office/drawing/2014/main" val="4057008291"/>
                    </a:ext>
                  </a:extLst>
                </a:gridCol>
                <a:gridCol w="1757628">
                  <a:extLst>
                    <a:ext uri="{9D8B030D-6E8A-4147-A177-3AD203B41FA5}">
                      <a16:colId xmlns:a16="http://schemas.microsoft.com/office/drawing/2014/main" val="2625252919"/>
                    </a:ext>
                  </a:extLst>
                </a:gridCol>
                <a:gridCol w="1757628">
                  <a:extLst>
                    <a:ext uri="{9D8B030D-6E8A-4147-A177-3AD203B41FA5}">
                      <a16:colId xmlns:a16="http://schemas.microsoft.com/office/drawing/2014/main" val="34191093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Abbreviations</a:t>
                      </a:r>
                    </a:p>
                    <a:p>
                      <a:endParaRPr 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707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 bit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 kilobit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kb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698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1024 bits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.128 kilobytes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kB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804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1024 kilobytes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 megabyte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Mb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5219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1024 megabytes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 gigabyte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GB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061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1024 gigabytes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 terabyte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TB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6164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1024 terabytes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 petabyte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PB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616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4285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56012FD-74A8-4C91-B318-435CF2B71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5C76AC0-BB6B-419E-A327-AFA297500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3E0B6A3-E197-43D6-82D5-7455DAB1A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79647" y="1847088"/>
            <a:ext cx="415875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5768265-550F-4750-A7D4-D92A3493C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648" y="804520"/>
            <a:ext cx="4158749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/>
              <a:t>Secondary Storage - continued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B0E4246-09B8-46D7-A0D2-4D264863A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8" name="Content Placeholder 7" descr="A picture containing electronics&#10;&#10;Description generated with high confidence">
            <a:extLst>
              <a:ext uri="{FF2B5EF4-FFF2-40B4-BE49-F238E27FC236}">
                <a16:creationId xmlns:a16="http://schemas.microsoft.com/office/drawing/2014/main" id="{88DFDB32-972D-40A0-936F-8FDF3A228D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30029" y="1614992"/>
            <a:ext cx="4960442" cy="3041943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40AFD38-4C4A-429C-80ED-FCA0787F6F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9647" y="2015732"/>
            <a:ext cx="4158750" cy="34506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8 inch Floppy  = 80 kilobytes</a:t>
            </a:r>
          </a:p>
          <a:p>
            <a:r>
              <a:rPr lang="en-US" dirty="0"/>
              <a:t>5 ¼ = 360 kilobytes</a:t>
            </a:r>
          </a:p>
          <a:p>
            <a:r>
              <a:rPr lang="en-US" dirty="0"/>
              <a:t>3 ½ = 1.44 megabytes</a:t>
            </a:r>
          </a:p>
          <a:p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50C8D8D-B32F-4194-8321-164EC44275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BD24D8B-8573-4260-B700-E860AD6D2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7228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2D8D2-2F72-4B85-AA4C-84892BC4E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Secondary Storage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5AD1B-9C8F-4189-BB06-8FDB1D37F9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Thumb drive</a:t>
            </a:r>
          </a:p>
        </p:txBody>
      </p:sp>
      <p:pic>
        <p:nvPicPr>
          <p:cNvPr id="6" name="Content Placeholder 5" descr="A picture containing accessory&#10;&#10;Description generated with high confidence">
            <a:extLst>
              <a:ext uri="{FF2B5EF4-FFF2-40B4-BE49-F238E27FC236}">
                <a16:creationId xmlns:a16="http://schemas.microsoft.com/office/drawing/2014/main" id="{2E702B47-05C0-45D6-878C-14ACDD54F19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45400" y="2690813"/>
            <a:ext cx="2181225" cy="2095500"/>
          </a:xfrm>
        </p:spPr>
      </p:pic>
    </p:spTree>
    <p:extLst>
      <p:ext uri="{BB962C8B-B14F-4D97-AF65-F5344CB8AC3E}">
        <p14:creationId xmlns:p14="http://schemas.microsoft.com/office/powerpoint/2010/main" val="42713749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B8420-1F76-47A6-8245-1C2D657B5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Peripherals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53523-C3EF-4324-979B-2D67EDAD8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4"/>
            <a:ext cx="4169336" cy="3450613"/>
          </a:xfrm>
        </p:spPr>
        <p:txBody>
          <a:bodyPr>
            <a:normAutofit/>
          </a:bodyPr>
          <a:lstStyle/>
          <a:p>
            <a:r>
              <a:rPr lang="en-US" dirty="0"/>
              <a:t>Any device that can be connected to a computer</a:t>
            </a:r>
          </a:p>
          <a:p>
            <a:pPr lvl="1"/>
            <a:r>
              <a:rPr lang="en-US" dirty="0"/>
              <a:t>Monitor</a:t>
            </a:r>
          </a:p>
          <a:p>
            <a:pPr lvl="1"/>
            <a:r>
              <a:rPr lang="en-US" dirty="0"/>
              <a:t>Mouse</a:t>
            </a:r>
          </a:p>
          <a:p>
            <a:pPr lvl="1"/>
            <a:r>
              <a:rPr lang="en-US" dirty="0"/>
              <a:t>Keyboard</a:t>
            </a:r>
          </a:p>
          <a:p>
            <a:pPr lvl="1"/>
            <a:r>
              <a:rPr lang="en-US" dirty="0"/>
              <a:t>Printer</a:t>
            </a:r>
          </a:p>
          <a:p>
            <a:r>
              <a:rPr lang="en-US" dirty="0" err="1"/>
              <a:t>All-IN-ONE</a:t>
            </a:r>
            <a:endParaRPr lang="en-US" dirty="0"/>
          </a:p>
          <a:p>
            <a:pPr lvl="1"/>
            <a:r>
              <a:rPr lang="en-US" dirty="0" err="1"/>
              <a:t>iMAC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5A9E8C-8BB4-4772-8548-AA842878A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839" y="2015733"/>
            <a:ext cx="2354549" cy="16430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4D1504-9C35-451F-B7C9-8706768D0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7181" y="2015733"/>
            <a:ext cx="964606" cy="16430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8655E7-FB15-4490-8584-00384464F8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8443" y="4112845"/>
            <a:ext cx="2391342" cy="10639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5ED7A5-990E-4E58-BC56-5514429F8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9356" y="3823334"/>
            <a:ext cx="2160256" cy="16430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B8E22C-B56A-488F-9D33-641DD53B7C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1612" y="2766779"/>
            <a:ext cx="1788876" cy="211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7864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9AAD4-F95C-48C1-8013-5E8D4F920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Connectors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E06D0-3625-47F5-841B-568CF3340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Universal Serial Bus (USB)</a:t>
            </a:r>
          </a:p>
          <a:p>
            <a:pPr lvl="1"/>
            <a:r>
              <a:rPr lang="en-US" dirty="0"/>
              <a:t>127 Devices</a:t>
            </a:r>
          </a:p>
          <a:p>
            <a:r>
              <a:rPr lang="en-US" dirty="0"/>
              <a:t>Ethernet Port</a:t>
            </a:r>
          </a:p>
          <a:p>
            <a:pPr lvl="1"/>
            <a:r>
              <a:rPr lang="en-US" dirty="0"/>
              <a:t>Connect to network equipment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Audio Ports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65E4FA-EFB1-402B-9A66-BFBCFB479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9270" y="2035077"/>
            <a:ext cx="1287892" cy="12345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B43F7F-4E03-44E5-A9C8-A1F4DDC3B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370" y="3738941"/>
            <a:ext cx="1272650" cy="10211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9D1D09-74CE-4FD4-91CD-099F3E44A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891" y="4849417"/>
            <a:ext cx="1996613" cy="120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167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F53B-D3E3-4797-9F83-4D5484EA0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Connectors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0433-706C-482D-9F2F-71964DEE9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Monitor Ports</a:t>
            </a:r>
          </a:p>
          <a:p>
            <a:pPr lvl="1"/>
            <a:r>
              <a:rPr lang="en-US" dirty="0"/>
              <a:t>VGA</a:t>
            </a:r>
          </a:p>
          <a:p>
            <a:pPr lvl="1"/>
            <a:r>
              <a:rPr lang="en-US" dirty="0"/>
              <a:t>DVI</a:t>
            </a:r>
          </a:p>
          <a:p>
            <a:pPr lvl="1"/>
            <a:r>
              <a:rPr lang="en-US" dirty="0"/>
              <a:t>HDMI</a:t>
            </a:r>
          </a:p>
          <a:p>
            <a:pPr lvl="1"/>
            <a:r>
              <a:rPr lang="en-US" dirty="0"/>
              <a:t>Display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A30B4C-F985-4050-A067-8BEDD2161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484" y="2514707"/>
            <a:ext cx="4381414" cy="243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7368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BE182-E093-4500-BF16-0B082D453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Legacy Connectors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B188E-0F4E-48BF-83AB-116984201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Serial</a:t>
            </a:r>
          </a:p>
          <a:p>
            <a:pPr lvl="1"/>
            <a:r>
              <a:rPr lang="en-US" sz="2000" dirty="0"/>
              <a:t>Connect Modems</a:t>
            </a:r>
          </a:p>
          <a:p>
            <a:pPr lvl="1"/>
            <a:r>
              <a:rPr lang="en-US" sz="2000" dirty="0"/>
              <a:t>Connect to Network Equipment</a:t>
            </a:r>
          </a:p>
          <a:p>
            <a:r>
              <a:rPr lang="en-US" dirty="0"/>
              <a:t>Parallel Ports</a:t>
            </a:r>
          </a:p>
          <a:p>
            <a:pPr lvl="1"/>
            <a:r>
              <a:rPr lang="en-US" sz="2000" dirty="0"/>
              <a:t>Printers</a:t>
            </a:r>
          </a:p>
          <a:p>
            <a:pPr lvl="2"/>
            <a:r>
              <a:rPr lang="en-US" sz="2000" dirty="0"/>
              <a:t>Dot Matrix, Laser, Inkjet</a:t>
            </a:r>
          </a:p>
          <a:p>
            <a:r>
              <a:rPr lang="en-US" dirty="0"/>
              <a:t>SCSI (Small Computer Systems Interface)</a:t>
            </a:r>
          </a:p>
          <a:p>
            <a:pPr lvl="1"/>
            <a:r>
              <a:rPr lang="en-US" sz="2000" dirty="0"/>
              <a:t>Connect Multiple Peripherals at one time </a:t>
            </a:r>
          </a:p>
          <a:p>
            <a:pPr lvl="2"/>
            <a:r>
              <a:rPr lang="en-US" sz="1800" dirty="0"/>
              <a:t>Storage</a:t>
            </a:r>
          </a:p>
          <a:p>
            <a:pPr lvl="2"/>
            <a:r>
              <a:rPr lang="en-US" sz="1800" dirty="0"/>
              <a:t>Backup Drives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B00446-81BE-4833-B94D-4537100F1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5348" y="2052696"/>
            <a:ext cx="1661304" cy="7773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9E8DD2-021F-4EEB-901B-393519784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020" y="3098409"/>
            <a:ext cx="1874682" cy="5029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3B8C70-390A-40F4-9D68-5BFF332FA2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216" y="4416650"/>
            <a:ext cx="1874682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4767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82395C-8E15-4EFD-B8C7-5E76CBBC2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2800"/>
              <a:t>Legacy Connectors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917ED-4E1F-4802-9B68-CF477D121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302" y="3531204"/>
            <a:ext cx="2823919" cy="1610643"/>
          </a:xfrm>
        </p:spPr>
        <p:txBody>
          <a:bodyPr vert="horz" lIns="91440" tIns="91440" rIns="91440" bIns="91440" rtlCol="0">
            <a:normAutofit/>
          </a:bodyPr>
          <a:lstStyle/>
          <a:p>
            <a:pPr marL="0" indent="0">
              <a:buNone/>
            </a:pPr>
            <a:r>
              <a:rPr lang="en-US" sz="1600" cap="all"/>
              <a:t>PS2 Ports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ircuit board&#10;&#10;Description generated with high confidence">
            <a:extLst>
              <a:ext uri="{FF2B5EF4-FFF2-40B4-BE49-F238E27FC236}">
                <a16:creationId xmlns:a16="http://schemas.microsoft.com/office/drawing/2014/main" id="{6507E065-BF1D-427B-81CA-3B9BEC193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374" y="1682217"/>
            <a:ext cx="6282919" cy="273442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5277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2A2F35-62DC-4BEC-92E7-F0DF778B9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698" y="962902"/>
            <a:ext cx="4593302" cy="2380828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4800" dirty="0"/>
              <a:t>Issues with connectors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FBE611-73CC-414E-B5B8-4C965B4CF4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4411" y="1578833"/>
            <a:ext cx="4960442" cy="311426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3636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48EB67-2044-43FB-9460-0D8DC33E4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616" y="962902"/>
            <a:ext cx="4176384" cy="2380828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4800" dirty="0"/>
              <a:t>A new way to connect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B235366-5EBA-41C8-8F71-A7F8E0D18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4411" y="1197717"/>
            <a:ext cx="4960442" cy="387649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F2FB4EB-B69D-4F5D-9767-E3A21EE8E3A6}"/>
              </a:ext>
            </a:extLst>
          </p:cNvPr>
          <p:cNvSpPr txBox="1"/>
          <p:nvPr/>
        </p:nvSpPr>
        <p:spPr>
          <a:xfrm>
            <a:off x="2336174" y="3550337"/>
            <a:ext cx="2348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When did it come out?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A50EC7-1CFE-4020-8443-5B0A0293679F}"/>
              </a:ext>
            </a:extLst>
          </p:cNvPr>
          <p:cNvSpPr txBox="1"/>
          <p:nvPr/>
        </p:nvSpPr>
        <p:spPr>
          <a:xfrm>
            <a:off x="3120705" y="3813521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1998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C38562-E069-47A4-B09C-A4743EDDC5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7934" y="4139388"/>
            <a:ext cx="2065199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25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B6DC4-BF42-4E32-BCCA-CD6485B14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1-3 What is computer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FEB5E-942A-436E-A2D7-E09A500C5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Types of Software</a:t>
            </a:r>
          </a:p>
          <a:p>
            <a:pPr lvl="1"/>
            <a:r>
              <a:rPr lang="en-US" dirty="0"/>
              <a:t>System Software (Windows or Linux or IOS)</a:t>
            </a:r>
          </a:p>
          <a:p>
            <a:pPr lvl="1"/>
            <a:r>
              <a:rPr lang="en-US" dirty="0"/>
              <a:t>Application Software (Microsoft Office, MS-Paint)</a:t>
            </a:r>
          </a:p>
        </p:txBody>
      </p:sp>
    </p:spTree>
    <p:extLst>
      <p:ext uri="{BB962C8B-B14F-4D97-AF65-F5344CB8AC3E}">
        <p14:creationId xmlns:p14="http://schemas.microsoft.com/office/powerpoint/2010/main" val="3589554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A74BC-5FB8-474B-AF91-79C35E76B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CE3BB-4828-435E-8C16-41D37CA0C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Types of System Software</a:t>
            </a:r>
          </a:p>
          <a:p>
            <a:pPr lvl="1"/>
            <a:r>
              <a:rPr lang="en-US" dirty="0"/>
              <a:t>Operating System</a:t>
            </a:r>
          </a:p>
          <a:p>
            <a:pPr lvl="2"/>
            <a:r>
              <a:rPr lang="en-US" dirty="0"/>
              <a:t>Windows (PC, Tablet)</a:t>
            </a:r>
          </a:p>
          <a:p>
            <a:pPr lvl="2"/>
            <a:r>
              <a:rPr lang="en-US" dirty="0"/>
              <a:t>Linux (PC)</a:t>
            </a:r>
          </a:p>
          <a:p>
            <a:pPr lvl="2"/>
            <a:r>
              <a:rPr lang="en-US" dirty="0"/>
              <a:t>IOS (Tablet, Phone)</a:t>
            </a:r>
          </a:p>
          <a:p>
            <a:pPr lvl="2"/>
            <a:r>
              <a:rPr lang="en-US" dirty="0"/>
              <a:t>Android (Tablet, Phone)</a:t>
            </a:r>
          </a:p>
          <a:p>
            <a:pPr lvl="2"/>
            <a:r>
              <a:rPr lang="en-US" dirty="0"/>
              <a:t>MAC OSX (Apple Laptops and Desktops)</a:t>
            </a:r>
          </a:p>
          <a:p>
            <a:pPr lvl="2"/>
            <a:r>
              <a:rPr lang="en-US" dirty="0"/>
              <a:t>Google Chrome (Chromebooks)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A28BD4-430E-49FC-BDB4-51944C187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3332" y="1968541"/>
            <a:ext cx="983065" cy="12574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5F2BD9-6A4C-4901-BD0D-8F67D6FAA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293" y="2943621"/>
            <a:ext cx="1005927" cy="8763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BCFF62-0E3B-490C-81DB-795A5BDEB8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4841" y="1968541"/>
            <a:ext cx="1158340" cy="1356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991F56-6C24-4BEC-B314-8343109659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1962" y="3486997"/>
            <a:ext cx="1364098" cy="13412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48A87E-4BE0-4C5B-9738-C84D0E44DA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8903" y="3507773"/>
            <a:ext cx="762066" cy="883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4C6ACB-DA3E-46C3-A00F-B35D9C1139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8733" y="4544722"/>
            <a:ext cx="2171888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1193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A72E9-06DA-4AD0-9777-C5FDEB17C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System Software - Linux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90F91-9C45-4AFA-BD0D-99E53072E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6195784" cy="3450613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Linux Pro’s</a:t>
            </a:r>
          </a:p>
          <a:p>
            <a:pPr lvl="2"/>
            <a:r>
              <a:rPr lang="en-US" dirty="0"/>
              <a:t>Free</a:t>
            </a:r>
          </a:p>
          <a:p>
            <a:pPr lvl="2"/>
            <a:r>
              <a:rPr lang="en-US" dirty="0"/>
              <a:t>Install on almost anything</a:t>
            </a:r>
          </a:p>
          <a:p>
            <a:pPr lvl="1"/>
            <a:r>
              <a:rPr lang="en-US" dirty="0"/>
              <a:t>Linux Con’s</a:t>
            </a:r>
          </a:p>
          <a:p>
            <a:pPr lvl="2"/>
            <a:r>
              <a:rPr lang="en-US" dirty="0"/>
              <a:t>Sometimes need more knowledge to run and maintain</a:t>
            </a:r>
          </a:p>
          <a:p>
            <a:pPr lvl="2"/>
            <a:r>
              <a:rPr lang="en-US" dirty="0"/>
              <a:t>Public support</a:t>
            </a:r>
          </a:p>
          <a:p>
            <a:pPr lvl="2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63ED7F-FDD4-4E87-AEF0-B5ABA4BEB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756" y="2027732"/>
            <a:ext cx="2926098" cy="342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7276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0494DD2-8768-4755-B8DB-C91FC36D7A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791827"/>
              </p:ext>
            </p:extLst>
          </p:nvPr>
        </p:nvGraphicFramePr>
        <p:xfrm>
          <a:off x="1451579" y="2012756"/>
          <a:ext cx="8568009" cy="32685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98444">
                  <a:extLst>
                    <a:ext uri="{9D8B030D-6E8A-4147-A177-3AD203B41FA5}">
                      <a16:colId xmlns:a16="http://schemas.microsoft.com/office/drawing/2014/main" val="151729375"/>
                    </a:ext>
                  </a:extLst>
                </a:gridCol>
                <a:gridCol w="4369565">
                  <a:extLst>
                    <a:ext uri="{9D8B030D-6E8A-4147-A177-3AD203B41FA5}">
                      <a16:colId xmlns:a16="http://schemas.microsoft.com/office/drawing/2014/main" val="3278623734"/>
                    </a:ext>
                  </a:extLst>
                </a:gridCol>
              </a:tblGrid>
              <a:tr h="65371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Microsoft - Windows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438913"/>
                  </a:ext>
                </a:extLst>
              </a:tr>
              <a:tr h="65371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Apple – MacOS \ IOS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036926"/>
                  </a:ext>
                </a:extLst>
              </a:tr>
              <a:tr h="65371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Android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817155"/>
                  </a:ext>
                </a:extLst>
              </a:tr>
              <a:tr h="65371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Linux – Ubuntu, CentOS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822852"/>
                  </a:ext>
                </a:extLst>
              </a:tr>
              <a:tr h="65371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Google – Chrome 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27342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EA74BC-5FB8-474B-AF91-79C35E76B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software – Who makes What?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A28BD4-430E-49FC-BDB4-51944C187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4719" y="2632668"/>
            <a:ext cx="541402" cy="6924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5F2BD9-6A4C-4901-BD0D-8F67D6FAA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8791" y="2012756"/>
            <a:ext cx="1005927" cy="623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BCFF62-0E3B-490C-81DB-795A5BDEB8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411" y="3973904"/>
            <a:ext cx="541402" cy="6340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991F56-6C24-4BEC-B314-8343109659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4495" y="2632668"/>
            <a:ext cx="704296" cy="6924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48A87E-4BE0-4C5B-9738-C84D0E44DA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0512" y="3321044"/>
            <a:ext cx="541402" cy="6280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4C6ACB-DA3E-46C3-A00F-B35D9C1139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7739" y="4634218"/>
            <a:ext cx="1366509" cy="65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8080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A72E9-06DA-4AD0-9777-C5FDEB17C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System Software - Windows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90F91-9C45-4AFA-BD0D-99E53072E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6195784" cy="3450613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Windows Pro’s</a:t>
            </a:r>
          </a:p>
          <a:p>
            <a:pPr lvl="2"/>
            <a:r>
              <a:rPr lang="en-US" dirty="0"/>
              <a:t>Install on almost anything (</a:t>
            </a:r>
            <a:r>
              <a:rPr lang="en-US" dirty="0" err="1"/>
              <a:t>ish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Well Supported</a:t>
            </a:r>
          </a:p>
          <a:p>
            <a:pPr lvl="2"/>
            <a:r>
              <a:rPr lang="en-US" dirty="0"/>
              <a:t>Easy to use (</a:t>
            </a:r>
            <a:r>
              <a:rPr lang="en-US" dirty="0" err="1"/>
              <a:t>ish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Windows Con’s</a:t>
            </a:r>
          </a:p>
          <a:p>
            <a:pPr lvl="2"/>
            <a:r>
              <a:rPr lang="en-US" dirty="0"/>
              <a:t>Does not run on older hard as well as newer</a:t>
            </a:r>
          </a:p>
          <a:p>
            <a:pPr lvl="2"/>
            <a:r>
              <a:rPr lang="en-US" dirty="0"/>
              <a:t>Not Free</a:t>
            </a:r>
          </a:p>
          <a:p>
            <a:pPr lvl="2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06CF59-E85E-47A8-8346-1C4F5B907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756" y="2466414"/>
            <a:ext cx="2926098" cy="254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592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A8E15-E45A-4712-962E-8A6926F20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82606-9E92-41F0-8FC0-AABBC569D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Types</a:t>
            </a:r>
          </a:p>
          <a:p>
            <a:pPr lvl="1"/>
            <a:r>
              <a:rPr lang="en-US" dirty="0"/>
              <a:t>Productivity Software</a:t>
            </a:r>
          </a:p>
          <a:p>
            <a:pPr lvl="2"/>
            <a:r>
              <a:rPr lang="en-US" dirty="0"/>
              <a:t>Microsoft Office</a:t>
            </a:r>
          </a:p>
          <a:p>
            <a:pPr lvl="2"/>
            <a:r>
              <a:rPr lang="en-US" dirty="0" err="1"/>
              <a:t>Quickbooks</a:t>
            </a:r>
            <a:endParaRPr lang="en-US" dirty="0"/>
          </a:p>
          <a:p>
            <a:pPr lvl="1"/>
            <a:r>
              <a:rPr lang="en-US" dirty="0"/>
              <a:t>Graphics Software</a:t>
            </a:r>
          </a:p>
          <a:p>
            <a:pPr lvl="2"/>
            <a:r>
              <a:rPr lang="en-US" dirty="0"/>
              <a:t>MS Paint</a:t>
            </a:r>
          </a:p>
          <a:p>
            <a:pPr lvl="2"/>
            <a:r>
              <a:rPr lang="en-US" dirty="0"/>
              <a:t>Adobe Products</a:t>
            </a:r>
          </a:p>
          <a:p>
            <a:pPr lvl="1"/>
            <a:r>
              <a:rPr lang="en-US" dirty="0"/>
              <a:t>Communication Software</a:t>
            </a:r>
          </a:p>
          <a:p>
            <a:pPr lvl="2"/>
            <a:r>
              <a:rPr lang="en-US" dirty="0"/>
              <a:t>Email Clients</a:t>
            </a:r>
          </a:p>
          <a:p>
            <a:pPr lvl="2"/>
            <a:r>
              <a:rPr lang="en-US" dirty="0"/>
              <a:t>Web Browsers</a:t>
            </a:r>
          </a:p>
        </p:txBody>
      </p:sp>
    </p:spTree>
    <p:extLst>
      <p:ext uri="{BB962C8B-B14F-4D97-AF65-F5344CB8AC3E}">
        <p14:creationId xmlns:p14="http://schemas.microsoft.com/office/powerpoint/2010/main" val="20950344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A8E15-E45A-4712-962E-8A6926F20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software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82606-9E92-41F0-8FC0-AABBC569D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</a:t>
            </a:r>
          </a:p>
          <a:p>
            <a:pPr lvl="1"/>
            <a:r>
              <a:rPr lang="en-US" dirty="0"/>
              <a:t>Home\Education and Entertainment Software</a:t>
            </a:r>
          </a:p>
          <a:p>
            <a:pPr lvl="2"/>
            <a:r>
              <a:rPr lang="en-US" dirty="0"/>
              <a:t>Turbo Tax</a:t>
            </a:r>
          </a:p>
          <a:p>
            <a:pPr lvl="2"/>
            <a:r>
              <a:rPr lang="en-US" dirty="0"/>
              <a:t>Video Games</a:t>
            </a:r>
          </a:p>
        </p:txBody>
      </p:sp>
    </p:spTree>
    <p:extLst>
      <p:ext uri="{BB962C8B-B14F-4D97-AF65-F5344CB8AC3E}">
        <p14:creationId xmlns:p14="http://schemas.microsoft.com/office/powerpoint/2010/main" val="36090972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BC8A7-FC84-436D-86A5-6A944FDF9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software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FA661-58ED-4592-B675-AD00E0D84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Custom Software</a:t>
            </a:r>
          </a:p>
          <a:p>
            <a:pPr lvl="1"/>
            <a:r>
              <a:rPr lang="en-US" dirty="0"/>
              <a:t>Specialized software to perform specific task</a:t>
            </a:r>
          </a:p>
          <a:p>
            <a:r>
              <a:rPr lang="en-US" dirty="0"/>
              <a:t>Off the Shelf Software</a:t>
            </a:r>
          </a:p>
        </p:txBody>
      </p:sp>
    </p:spTree>
    <p:extLst>
      <p:ext uri="{BB962C8B-B14F-4D97-AF65-F5344CB8AC3E}">
        <p14:creationId xmlns:p14="http://schemas.microsoft.com/office/powerpoint/2010/main" val="19782215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C15AD-8C5D-45E5-AE84-AC8A93CDB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1F1B6-BD3A-407B-97BE-AC71275B4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 Computer</a:t>
            </a:r>
          </a:p>
          <a:p>
            <a:r>
              <a:rPr lang="en-US" dirty="0"/>
              <a:t>What is the IPC</a:t>
            </a:r>
          </a:p>
          <a:p>
            <a:r>
              <a:rPr lang="en-US" dirty="0"/>
              <a:t>What are the 4 components of the IPC</a:t>
            </a:r>
          </a:p>
          <a:p>
            <a:r>
              <a:rPr lang="en-US" dirty="0"/>
              <a:t>What are examples of the 4 components of the IPC</a:t>
            </a:r>
          </a:p>
          <a:p>
            <a:r>
              <a:rPr lang="en-US" dirty="0"/>
              <a:t>What are Bits and Bytes</a:t>
            </a:r>
          </a:p>
          <a:p>
            <a:r>
              <a:rPr lang="en-US" dirty="0"/>
              <a:t>Name Hardware Components</a:t>
            </a:r>
          </a:p>
          <a:p>
            <a:r>
              <a:rPr lang="en-US" dirty="0"/>
              <a:t>What is the difference between Primary and Secondary memory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0862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2814B-FD45-4ADE-9F93-96F9676C1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1E699-9E77-4B0E-96FD-062E32AA76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system and application software</a:t>
            </a:r>
          </a:p>
          <a:p>
            <a:r>
              <a:rPr lang="en-US" dirty="0"/>
              <a:t>What type of software do you </a:t>
            </a:r>
            <a:r>
              <a:rPr lang="en-US"/>
              <a:t>use mostly </a:t>
            </a:r>
          </a:p>
        </p:txBody>
      </p:sp>
    </p:spTree>
    <p:extLst>
      <p:ext uri="{BB962C8B-B14F-4D97-AF65-F5344CB8AC3E}">
        <p14:creationId xmlns:p14="http://schemas.microsoft.com/office/powerpoint/2010/main" val="212708455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947</Words>
  <Application>Microsoft Office PowerPoint</Application>
  <PresentationFormat>Widescreen</PresentationFormat>
  <Paragraphs>274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Gill Sans MT</vt:lpstr>
      <vt:lpstr>Gallery</vt:lpstr>
      <vt:lpstr>Chapter 1</vt:lpstr>
      <vt:lpstr>Lesson 1-1</vt:lpstr>
      <vt:lpstr>Definition of a computer</vt:lpstr>
      <vt:lpstr>Information processing cycle</vt:lpstr>
      <vt:lpstr>input</vt:lpstr>
      <vt:lpstr>Examples of input</vt:lpstr>
      <vt:lpstr>Types of Input devices</vt:lpstr>
      <vt:lpstr>Bits and bytes oh my !!!!</vt:lpstr>
      <vt:lpstr>Examples of Bytes (Letters or Numbers)</vt:lpstr>
      <vt:lpstr>Color BYTES</vt:lpstr>
      <vt:lpstr>RBG Examples</vt:lpstr>
      <vt:lpstr>Processing</vt:lpstr>
      <vt:lpstr>Processing Speed</vt:lpstr>
      <vt:lpstr>Processing Speed – what makes it fast</vt:lpstr>
      <vt:lpstr>Output (What happens after processing)</vt:lpstr>
      <vt:lpstr>Storage</vt:lpstr>
      <vt:lpstr>Places for storage</vt:lpstr>
      <vt:lpstr>Who makes what</vt:lpstr>
      <vt:lpstr>Putting it all together</vt:lpstr>
      <vt:lpstr>Lesson 1-2</vt:lpstr>
      <vt:lpstr>Hardware</vt:lpstr>
      <vt:lpstr>Processing Devices</vt:lpstr>
      <vt:lpstr>Primary Storage</vt:lpstr>
      <vt:lpstr>Secondary Storage</vt:lpstr>
      <vt:lpstr>Secondary Storage capacity</vt:lpstr>
      <vt:lpstr>Secondary Storage capacity</vt:lpstr>
      <vt:lpstr>Secondary Storage - continued </vt:lpstr>
      <vt:lpstr>Secondary Storage continued</vt:lpstr>
      <vt:lpstr>Peripherals</vt:lpstr>
      <vt:lpstr>Current Connectors</vt:lpstr>
      <vt:lpstr>Current Connectors Continued</vt:lpstr>
      <vt:lpstr>Legacy Connectors</vt:lpstr>
      <vt:lpstr>Legacy Connectors continued</vt:lpstr>
      <vt:lpstr>Issues with connectors</vt:lpstr>
      <vt:lpstr>A new way to connect</vt:lpstr>
      <vt:lpstr>1-3 What is computer software</vt:lpstr>
      <vt:lpstr>System software</vt:lpstr>
      <vt:lpstr>System Software - Linux</vt:lpstr>
      <vt:lpstr>System software – Who makes What?</vt:lpstr>
      <vt:lpstr>System Software - Windows</vt:lpstr>
      <vt:lpstr>Application software</vt:lpstr>
      <vt:lpstr>Application software continued</vt:lpstr>
      <vt:lpstr>Application software continued</vt:lpstr>
      <vt:lpstr>Summary</vt:lpstr>
      <vt:lpstr>Summary Continued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Jeff Downs</dc:creator>
  <cp:lastModifiedBy>Jeff Downs</cp:lastModifiedBy>
  <cp:revision>5</cp:revision>
  <dcterms:created xsi:type="dcterms:W3CDTF">2019-02-25T12:26:45Z</dcterms:created>
  <dcterms:modified xsi:type="dcterms:W3CDTF">2019-02-26T17:13:15Z</dcterms:modified>
</cp:coreProperties>
</file>